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</p:sldIdLst>
  <p:sldSz cy="5143500" cx="9144000"/>
  <p:notesSz cx="6858000" cy="9144000"/>
  <p:embeddedFontLst>
    <p:embeddedFont>
      <p:font typeface="Lobster"/>
      <p:regular r:id="rId26"/>
    </p:embeddedFont>
    <p:embeddedFont>
      <p:font typeface="Bungee"/>
      <p:regular r:id="rId2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Lobster-regular.fntdata"/><Relationship Id="rId25" Type="http://schemas.openxmlformats.org/officeDocument/2006/relationships/slide" Target="slides/slide20.xml"/><Relationship Id="rId27" Type="http://schemas.openxmlformats.org/officeDocument/2006/relationships/font" Target="fonts/Bungee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a13173f064_0_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3a13173f064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a131e7690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3a131e7690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a131e76901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3a131e76901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a131e76901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3a131e76901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3a131e76901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" name="Google Shape;169;g3a131e76901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3a131e76901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3a131e76901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a131e76901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a131e76901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a131e76901_0_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3a131e76901_0_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3a131e76901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" name="Google Shape;205;g3a131e76901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3a80e0bf67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" name="Google Shape;214;g3a80e0bf67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a13173f064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a13173f064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3a80e0bf678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3" name="Google Shape;223;g3a80e0bf678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a13173f064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a13173f064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a13173f064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a13173f064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a13173f064_0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a13173f064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a13173f064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3a13173f064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a13173f064_0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a13173f064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a13173f064_0_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3a13173f064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a13173f064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a13173f064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Impact"/>
                <a:ea typeface="Impact"/>
                <a:cs typeface="Impact"/>
                <a:sym typeface="Impact"/>
              </a:rPr>
              <a:t>WOULD </a:t>
            </a:r>
            <a:r>
              <a:rPr lang="en" sz="3600">
                <a:latin typeface="Lobster"/>
                <a:ea typeface="Lobster"/>
                <a:cs typeface="Lobster"/>
                <a:sym typeface="Lobster"/>
              </a:rPr>
              <a:t>YOU </a:t>
            </a:r>
            <a:r>
              <a:rPr lang="en" sz="3600">
                <a:latin typeface="Impact"/>
                <a:ea typeface="Impact"/>
                <a:cs typeface="Impact"/>
                <a:sym typeface="Impact"/>
              </a:rPr>
              <a:t>RATHER?</a:t>
            </a:r>
            <a:endParaRPr sz="36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solidFill>
            <a:srgbClr val="4A86E8"/>
          </a:solidFill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b="1" lang="en" sz="2400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rPr>
              <a:t>Custard Donuts</a:t>
            </a:r>
            <a:r>
              <a:rPr lang="en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	</a:t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6" name="Google Shape;56;p1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solidFill>
            <a:srgbClr val="E06666"/>
          </a:solidFill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2600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rPr>
              <a:t>Jelly Donuts</a:t>
            </a:r>
            <a:endParaRPr b="1" sz="2600">
              <a:solidFill>
                <a:schemeClr val="dk1"/>
              </a:solidFill>
              <a:latin typeface="Bungee"/>
              <a:ea typeface="Bungee"/>
              <a:cs typeface="Bungee"/>
              <a:sym typeface="Bungee"/>
            </a:endParaRPr>
          </a:p>
        </p:txBody>
      </p:sp>
      <p:pic>
        <p:nvPicPr>
          <p:cNvPr id="57" name="Google Shape;57;p13" title="gAME ON LOGO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11000" y="56525"/>
            <a:ext cx="1021299" cy="1021299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 title="WhatsApp Image 2025-11-23 at 10.36.06 PM.jpe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4703625"/>
            <a:ext cx="2163499" cy="297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Impact"/>
                <a:ea typeface="Impact"/>
                <a:cs typeface="Impact"/>
                <a:sym typeface="Impact"/>
              </a:rPr>
              <a:t>WOULD </a:t>
            </a:r>
            <a:r>
              <a:rPr lang="en" sz="3600">
                <a:latin typeface="Lobster"/>
                <a:ea typeface="Lobster"/>
                <a:cs typeface="Lobster"/>
                <a:sym typeface="Lobster"/>
              </a:rPr>
              <a:t>YOU </a:t>
            </a:r>
            <a:r>
              <a:rPr lang="en" sz="3600">
                <a:latin typeface="Impact"/>
                <a:ea typeface="Impact"/>
                <a:cs typeface="Impact"/>
                <a:sym typeface="Impact"/>
              </a:rPr>
              <a:t>RATHER?</a:t>
            </a:r>
            <a:endParaRPr sz="36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solidFill>
            <a:srgbClr val="4A86E8"/>
          </a:solidFill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b="1" lang="en" sz="2400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rPr>
              <a:t>Sunday funday</a:t>
            </a:r>
            <a:r>
              <a:rPr lang="en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	</a:t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solidFill>
            <a:srgbClr val="E06666"/>
          </a:solidFill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2600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rPr>
              <a:t>Sunday </a:t>
            </a:r>
            <a:r>
              <a:rPr b="1" lang="en" sz="2600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rPr>
              <a:t>chill</a:t>
            </a:r>
            <a:r>
              <a:rPr b="1" lang="en" sz="2600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rPr>
              <a:t>-day</a:t>
            </a:r>
            <a:endParaRPr b="1" sz="2600">
              <a:solidFill>
                <a:schemeClr val="dk1"/>
              </a:solidFill>
              <a:latin typeface="Bungee"/>
              <a:ea typeface="Bungee"/>
              <a:cs typeface="Bungee"/>
              <a:sym typeface="Bungee"/>
            </a:endParaRPr>
          </a:p>
        </p:txBody>
      </p:sp>
      <p:pic>
        <p:nvPicPr>
          <p:cNvPr id="138" name="Google Shape;138;p22" title="gAME ON LOGO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11000" y="56525"/>
            <a:ext cx="1021299" cy="10212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Google Shape;139;p22" title="WhatsApp Image 2025-11-23 at 10.36.06 PM.jpe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4703625"/>
            <a:ext cx="2163499" cy="297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Impact"/>
                <a:ea typeface="Impact"/>
                <a:cs typeface="Impact"/>
                <a:sym typeface="Impact"/>
              </a:rPr>
              <a:t>WOULD </a:t>
            </a:r>
            <a:r>
              <a:rPr lang="en" sz="3600">
                <a:latin typeface="Lobster"/>
                <a:ea typeface="Lobster"/>
                <a:cs typeface="Lobster"/>
                <a:sym typeface="Lobster"/>
              </a:rPr>
              <a:t>YOU </a:t>
            </a:r>
            <a:r>
              <a:rPr lang="en" sz="3600">
                <a:latin typeface="Impact"/>
                <a:ea typeface="Impact"/>
                <a:cs typeface="Impact"/>
                <a:sym typeface="Impact"/>
              </a:rPr>
              <a:t>RATHER?</a:t>
            </a:r>
            <a:endParaRPr sz="36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45" name="Google Shape;145;p23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solidFill>
            <a:srgbClr val="4A86E8"/>
          </a:solidFill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b="1" lang="en" sz="2400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rPr>
              <a:t>Lose car keys</a:t>
            </a:r>
            <a:r>
              <a:rPr lang="en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	</a:t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6" name="Google Shape;146;p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solidFill>
            <a:srgbClr val="E06666"/>
          </a:solidFill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2600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rPr>
              <a:t>Lose cell phone</a:t>
            </a:r>
            <a:endParaRPr b="1" sz="2600">
              <a:solidFill>
                <a:schemeClr val="dk1"/>
              </a:solidFill>
              <a:latin typeface="Bungee"/>
              <a:ea typeface="Bungee"/>
              <a:cs typeface="Bungee"/>
              <a:sym typeface="Bungee"/>
            </a:endParaRPr>
          </a:p>
        </p:txBody>
      </p:sp>
      <p:pic>
        <p:nvPicPr>
          <p:cNvPr id="147" name="Google Shape;147;p23" title="gAME ON LOGO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11000" y="56525"/>
            <a:ext cx="1021299" cy="10212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8" name="Google Shape;148;p23" title="WhatsApp Image 2025-11-23 at 10.36.06 PM.jpe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4703625"/>
            <a:ext cx="2163499" cy="297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Impact"/>
                <a:ea typeface="Impact"/>
                <a:cs typeface="Impact"/>
                <a:sym typeface="Impact"/>
              </a:rPr>
              <a:t>WOULD </a:t>
            </a:r>
            <a:r>
              <a:rPr lang="en" sz="3600">
                <a:latin typeface="Lobster"/>
                <a:ea typeface="Lobster"/>
                <a:cs typeface="Lobster"/>
                <a:sym typeface="Lobster"/>
              </a:rPr>
              <a:t>YOU </a:t>
            </a:r>
            <a:r>
              <a:rPr lang="en" sz="3600">
                <a:latin typeface="Impact"/>
                <a:ea typeface="Impact"/>
                <a:cs typeface="Impact"/>
                <a:sym typeface="Impact"/>
              </a:rPr>
              <a:t>RATHER?</a:t>
            </a:r>
            <a:endParaRPr sz="36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54" name="Google Shape;154;p24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solidFill>
            <a:srgbClr val="4A86E8"/>
          </a:solidFill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26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 </a:t>
            </a:r>
            <a:r>
              <a:rPr b="1" lang="en" sz="26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b="1" lang="en" sz="2600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rPr>
              <a:t>Night owl</a:t>
            </a:r>
            <a:r>
              <a:rPr lang="en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	</a:t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55" name="Google Shape;155;p24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solidFill>
            <a:srgbClr val="E06666"/>
          </a:solidFill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2600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rPr>
              <a:t>Early bird</a:t>
            </a:r>
            <a:endParaRPr b="1" sz="2600">
              <a:solidFill>
                <a:schemeClr val="dk1"/>
              </a:solidFill>
              <a:latin typeface="Bungee"/>
              <a:ea typeface="Bungee"/>
              <a:cs typeface="Bungee"/>
              <a:sym typeface="Bungee"/>
            </a:endParaRPr>
          </a:p>
        </p:txBody>
      </p:sp>
      <p:pic>
        <p:nvPicPr>
          <p:cNvPr id="156" name="Google Shape;156;p24" title="gAME ON LOGO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11000" y="56525"/>
            <a:ext cx="1021299" cy="10212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57" name="Google Shape;157;p24" title="WhatsApp Image 2025-11-23 at 10.36.06 PM.jpe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4703625"/>
            <a:ext cx="2163499" cy="297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Impact"/>
                <a:ea typeface="Impact"/>
                <a:cs typeface="Impact"/>
                <a:sym typeface="Impact"/>
              </a:rPr>
              <a:t>WOULD </a:t>
            </a:r>
            <a:r>
              <a:rPr lang="en" sz="3600">
                <a:latin typeface="Lobster"/>
                <a:ea typeface="Lobster"/>
                <a:cs typeface="Lobster"/>
                <a:sym typeface="Lobster"/>
              </a:rPr>
              <a:t>YOU </a:t>
            </a:r>
            <a:r>
              <a:rPr lang="en" sz="3600">
                <a:latin typeface="Impact"/>
                <a:ea typeface="Impact"/>
                <a:cs typeface="Impact"/>
                <a:sym typeface="Impact"/>
              </a:rPr>
              <a:t>RATHER?</a:t>
            </a:r>
            <a:endParaRPr sz="36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63" name="Google Shape;163;p2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solidFill>
            <a:srgbClr val="4A86E8"/>
          </a:solidFill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     </a:t>
            </a:r>
            <a:r>
              <a:rPr b="1" lang="en" sz="2400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rPr>
              <a:t>vacation</a:t>
            </a:r>
            <a:r>
              <a:rPr lang="en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	</a:t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64" name="Google Shape;164;p2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solidFill>
            <a:srgbClr val="E06666"/>
          </a:solidFill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2600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rPr>
              <a:t>staycation</a:t>
            </a:r>
            <a:endParaRPr b="1" sz="2600">
              <a:solidFill>
                <a:schemeClr val="dk1"/>
              </a:solidFill>
              <a:latin typeface="Bungee"/>
              <a:ea typeface="Bungee"/>
              <a:cs typeface="Bungee"/>
              <a:sym typeface="Bungee"/>
            </a:endParaRPr>
          </a:p>
        </p:txBody>
      </p:sp>
      <p:pic>
        <p:nvPicPr>
          <p:cNvPr id="165" name="Google Shape;165;p25" title="gAME ON LOGO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11000" y="56525"/>
            <a:ext cx="1021299" cy="10212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66" name="Google Shape;166;p25" title="WhatsApp Image 2025-11-23 at 10.36.06 PM.jpe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4703625"/>
            <a:ext cx="2163499" cy="297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Impact"/>
                <a:ea typeface="Impact"/>
                <a:cs typeface="Impact"/>
                <a:sym typeface="Impact"/>
              </a:rPr>
              <a:t>WOULD </a:t>
            </a:r>
            <a:r>
              <a:rPr lang="en" sz="3600">
                <a:latin typeface="Lobster"/>
                <a:ea typeface="Lobster"/>
                <a:cs typeface="Lobster"/>
                <a:sym typeface="Lobster"/>
              </a:rPr>
              <a:t>YOU </a:t>
            </a:r>
            <a:r>
              <a:rPr lang="en" sz="3600">
                <a:latin typeface="Impact"/>
                <a:ea typeface="Impact"/>
                <a:cs typeface="Impact"/>
                <a:sym typeface="Impact"/>
              </a:rPr>
              <a:t>RATHER?</a:t>
            </a:r>
            <a:endParaRPr sz="36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72" name="Google Shape;172;p2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solidFill>
            <a:srgbClr val="4A86E8"/>
          </a:solidFill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        </a:t>
            </a:r>
            <a:r>
              <a:rPr b="1" lang="en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b="1" lang="en" sz="2400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rPr>
              <a:t>sweet</a:t>
            </a:r>
            <a:r>
              <a:rPr lang="en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	</a:t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73" name="Google Shape;173;p26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solidFill>
            <a:srgbClr val="E06666"/>
          </a:solidFill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2600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rPr>
              <a:t>savory</a:t>
            </a:r>
            <a:endParaRPr b="1" sz="2600">
              <a:solidFill>
                <a:schemeClr val="dk1"/>
              </a:solidFill>
              <a:latin typeface="Bungee"/>
              <a:ea typeface="Bungee"/>
              <a:cs typeface="Bungee"/>
              <a:sym typeface="Bungee"/>
            </a:endParaRPr>
          </a:p>
        </p:txBody>
      </p:sp>
      <p:pic>
        <p:nvPicPr>
          <p:cNvPr id="174" name="Google Shape;174;p26" title="gAME ON LOGO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11000" y="56525"/>
            <a:ext cx="1021299" cy="10212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75" name="Google Shape;175;p26" title="WhatsApp Image 2025-11-23 at 10.36.06 PM.jpe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4703625"/>
            <a:ext cx="2163499" cy="297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Impact"/>
                <a:ea typeface="Impact"/>
                <a:cs typeface="Impact"/>
                <a:sym typeface="Impact"/>
              </a:rPr>
              <a:t>WOULD </a:t>
            </a:r>
            <a:r>
              <a:rPr lang="en" sz="3600">
                <a:latin typeface="Lobster"/>
                <a:ea typeface="Lobster"/>
                <a:cs typeface="Lobster"/>
                <a:sym typeface="Lobster"/>
              </a:rPr>
              <a:t>YOU </a:t>
            </a:r>
            <a:r>
              <a:rPr lang="en" sz="3600">
                <a:latin typeface="Impact"/>
                <a:ea typeface="Impact"/>
                <a:cs typeface="Impact"/>
                <a:sym typeface="Impact"/>
              </a:rPr>
              <a:t>RATHER?</a:t>
            </a:r>
            <a:endParaRPr sz="36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81" name="Google Shape;181;p27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solidFill>
            <a:srgbClr val="4A86E8"/>
          </a:solidFill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b="1" lang="en" sz="2400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rPr>
              <a:t>Parking ticket</a:t>
            </a:r>
            <a:r>
              <a:rPr lang="en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	</a:t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82" name="Google Shape;182;p27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solidFill>
            <a:srgbClr val="E06666"/>
          </a:solidFill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2600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rPr>
              <a:t>Call from your kid’s principal</a:t>
            </a:r>
            <a:endParaRPr b="1" sz="2600">
              <a:solidFill>
                <a:schemeClr val="dk1"/>
              </a:solidFill>
              <a:latin typeface="Bungee"/>
              <a:ea typeface="Bungee"/>
              <a:cs typeface="Bungee"/>
              <a:sym typeface="Bungee"/>
            </a:endParaRPr>
          </a:p>
        </p:txBody>
      </p:sp>
      <p:pic>
        <p:nvPicPr>
          <p:cNvPr id="183" name="Google Shape;183;p27" title="gAME ON LOGO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11000" y="56525"/>
            <a:ext cx="1021299" cy="10212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" name="Google Shape;184;p27" title="WhatsApp Image 2025-11-23 at 10.36.06 PM.jpe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4713045"/>
            <a:ext cx="2163499" cy="297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Impact"/>
                <a:ea typeface="Impact"/>
                <a:cs typeface="Impact"/>
                <a:sym typeface="Impact"/>
              </a:rPr>
              <a:t>WOULD </a:t>
            </a:r>
            <a:r>
              <a:rPr lang="en" sz="3600">
                <a:latin typeface="Lobster"/>
                <a:ea typeface="Lobster"/>
                <a:cs typeface="Lobster"/>
                <a:sym typeface="Lobster"/>
              </a:rPr>
              <a:t>YOU </a:t>
            </a:r>
            <a:r>
              <a:rPr lang="en" sz="3600">
                <a:latin typeface="Impact"/>
                <a:ea typeface="Impact"/>
                <a:cs typeface="Impact"/>
                <a:sym typeface="Impact"/>
              </a:rPr>
              <a:t>RATHER?</a:t>
            </a:r>
            <a:endParaRPr sz="36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90" name="Google Shape;190;p28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solidFill>
            <a:srgbClr val="4A86E8"/>
          </a:solidFill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26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b="1" lang="en" sz="2600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rPr>
              <a:t>         school</a:t>
            </a:r>
            <a:r>
              <a:rPr lang="en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	</a:t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1" name="Google Shape;191;p28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solidFill>
            <a:srgbClr val="E06666"/>
          </a:solidFill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2600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rPr>
              <a:t>Summer vacation</a:t>
            </a:r>
            <a:endParaRPr b="1" sz="2600">
              <a:solidFill>
                <a:schemeClr val="dk1"/>
              </a:solidFill>
              <a:latin typeface="Bungee"/>
              <a:ea typeface="Bungee"/>
              <a:cs typeface="Bungee"/>
              <a:sym typeface="Bungee"/>
            </a:endParaRPr>
          </a:p>
        </p:txBody>
      </p:sp>
      <p:pic>
        <p:nvPicPr>
          <p:cNvPr id="192" name="Google Shape;192;p28" title="gAME ON LOGO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11000" y="56525"/>
            <a:ext cx="1021299" cy="10212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93" name="Google Shape;193;p28" title="WhatsApp Image 2025-11-23 at 10.36.06 PM.jpe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4703625"/>
            <a:ext cx="2163499" cy="297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Impact"/>
                <a:ea typeface="Impact"/>
                <a:cs typeface="Impact"/>
                <a:sym typeface="Impact"/>
              </a:rPr>
              <a:t>WOULD </a:t>
            </a:r>
            <a:r>
              <a:rPr lang="en" sz="3600">
                <a:latin typeface="Lobster"/>
                <a:ea typeface="Lobster"/>
                <a:cs typeface="Lobster"/>
                <a:sym typeface="Lobster"/>
              </a:rPr>
              <a:t>YOU </a:t>
            </a:r>
            <a:r>
              <a:rPr lang="en" sz="3600">
                <a:latin typeface="Impact"/>
                <a:ea typeface="Impact"/>
                <a:cs typeface="Impact"/>
                <a:sym typeface="Impact"/>
              </a:rPr>
              <a:t>RATHER?</a:t>
            </a:r>
            <a:endParaRPr sz="36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99" name="Google Shape;199;p29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solidFill>
            <a:srgbClr val="4A86E8"/>
          </a:solidFill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   </a:t>
            </a:r>
            <a:r>
              <a:rPr b="1" lang="en" sz="2400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rPr>
              <a:t> Cozy and casual</a:t>
            </a:r>
            <a:r>
              <a:rPr lang="en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	</a:t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00" name="Google Shape;200;p29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solidFill>
            <a:srgbClr val="E06666"/>
          </a:solidFill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2600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rPr>
              <a:t>All Dressed up</a:t>
            </a:r>
            <a:endParaRPr b="1" sz="2600">
              <a:solidFill>
                <a:schemeClr val="dk1"/>
              </a:solidFill>
              <a:latin typeface="Bungee"/>
              <a:ea typeface="Bungee"/>
              <a:cs typeface="Bungee"/>
              <a:sym typeface="Bungee"/>
            </a:endParaRPr>
          </a:p>
        </p:txBody>
      </p:sp>
      <p:pic>
        <p:nvPicPr>
          <p:cNvPr id="201" name="Google Shape;201;p29" title="gAME ON LOGO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11000" y="56525"/>
            <a:ext cx="1021299" cy="1021299"/>
          </a:xfrm>
          <a:prstGeom prst="rect">
            <a:avLst/>
          </a:prstGeom>
          <a:noFill/>
          <a:ln>
            <a:noFill/>
          </a:ln>
        </p:spPr>
      </p:pic>
      <p:pic>
        <p:nvPicPr>
          <p:cNvPr id="202" name="Google Shape;202;p29" title="WhatsApp Image 2025-11-23 at 10.36.06 PM.jpe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4703625"/>
            <a:ext cx="2163499" cy="297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Impact"/>
                <a:ea typeface="Impact"/>
                <a:cs typeface="Impact"/>
                <a:sym typeface="Impact"/>
              </a:rPr>
              <a:t>WOULD </a:t>
            </a:r>
            <a:r>
              <a:rPr lang="en" sz="3600">
                <a:latin typeface="Lobster"/>
                <a:ea typeface="Lobster"/>
                <a:cs typeface="Lobster"/>
                <a:sym typeface="Lobster"/>
              </a:rPr>
              <a:t>YOU </a:t>
            </a:r>
            <a:r>
              <a:rPr lang="en" sz="3600">
                <a:latin typeface="Impact"/>
                <a:ea typeface="Impact"/>
                <a:cs typeface="Impact"/>
                <a:sym typeface="Impact"/>
              </a:rPr>
              <a:t>RATHER?</a:t>
            </a:r>
            <a:endParaRPr sz="36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208" name="Google Shape;208;p30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solidFill>
            <a:srgbClr val="4A86E8"/>
          </a:solidFill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   </a:t>
            </a:r>
            <a:r>
              <a:rPr lang="en" sz="2600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rPr>
              <a:t>Shabbos dishes</a:t>
            </a:r>
            <a:endParaRPr sz="2600">
              <a:solidFill>
                <a:schemeClr val="dk1"/>
              </a:solidFill>
              <a:latin typeface="Bungee"/>
              <a:ea typeface="Bungee"/>
              <a:cs typeface="Bungee"/>
              <a:sym typeface="Bungee"/>
            </a:endParaRPr>
          </a:p>
        </p:txBody>
      </p:sp>
      <p:sp>
        <p:nvSpPr>
          <p:cNvPr id="209" name="Google Shape;209;p30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solidFill>
            <a:srgbClr val="E06666"/>
          </a:solidFill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2600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rPr>
              <a:t>Root canal</a:t>
            </a:r>
            <a:endParaRPr b="1" sz="2600">
              <a:solidFill>
                <a:schemeClr val="dk1"/>
              </a:solidFill>
              <a:latin typeface="Bungee"/>
              <a:ea typeface="Bungee"/>
              <a:cs typeface="Bungee"/>
              <a:sym typeface="Bungee"/>
            </a:endParaRPr>
          </a:p>
        </p:txBody>
      </p:sp>
      <p:pic>
        <p:nvPicPr>
          <p:cNvPr id="210" name="Google Shape;210;p30" title="gAME ON LOGO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11000" y="56525"/>
            <a:ext cx="1021299" cy="1021299"/>
          </a:xfrm>
          <a:prstGeom prst="rect">
            <a:avLst/>
          </a:prstGeom>
          <a:noFill/>
          <a:ln>
            <a:noFill/>
          </a:ln>
        </p:spPr>
      </p:pic>
      <p:pic>
        <p:nvPicPr>
          <p:cNvPr id="211" name="Google Shape;211;p30" title="WhatsApp Image 2025-11-23 at 10.36.06 PM.jpe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4703625"/>
            <a:ext cx="2163499" cy="297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3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Impact"/>
                <a:ea typeface="Impact"/>
                <a:cs typeface="Impact"/>
                <a:sym typeface="Impact"/>
              </a:rPr>
              <a:t>WOULD </a:t>
            </a:r>
            <a:r>
              <a:rPr lang="en" sz="3600">
                <a:latin typeface="Lobster"/>
                <a:ea typeface="Lobster"/>
                <a:cs typeface="Lobster"/>
                <a:sym typeface="Lobster"/>
              </a:rPr>
              <a:t>YOU </a:t>
            </a:r>
            <a:r>
              <a:rPr lang="en" sz="3600">
                <a:latin typeface="Impact"/>
                <a:ea typeface="Impact"/>
                <a:cs typeface="Impact"/>
                <a:sym typeface="Impact"/>
              </a:rPr>
              <a:t>RATHER?</a:t>
            </a:r>
            <a:endParaRPr sz="36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217" name="Google Shape;217;p31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solidFill>
            <a:srgbClr val="4A86E8"/>
          </a:solidFill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rPr>
              <a:t>   Home cooked meals</a:t>
            </a:r>
            <a:r>
              <a:rPr lang="en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	</a:t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8" name="Google Shape;218;p31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solidFill>
            <a:srgbClr val="E06666"/>
          </a:solidFill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2600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rPr>
              <a:t>Take out</a:t>
            </a:r>
            <a:endParaRPr b="1" sz="2600">
              <a:solidFill>
                <a:schemeClr val="dk1"/>
              </a:solidFill>
              <a:latin typeface="Bungee"/>
              <a:ea typeface="Bungee"/>
              <a:cs typeface="Bungee"/>
              <a:sym typeface="Bungee"/>
            </a:endParaRPr>
          </a:p>
        </p:txBody>
      </p:sp>
      <p:pic>
        <p:nvPicPr>
          <p:cNvPr id="219" name="Google Shape;219;p31" title="gAME ON LOGO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11000" y="56525"/>
            <a:ext cx="1021299" cy="1021299"/>
          </a:xfrm>
          <a:prstGeom prst="rect">
            <a:avLst/>
          </a:prstGeom>
          <a:noFill/>
          <a:ln>
            <a:noFill/>
          </a:ln>
        </p:spPr>
      </p:pic>
      <p:pic>
        <p:nvPicPr>
          <p:cNvPr id="220" name="Google Shape;220;p31" title="WhatsApp Image 2025-11-23 at 10.36.06 PM.jpe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4703625"/>
            <a:ext cx="2163499" cy="297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Impact"/>
                <a:ea typeface="Impact"/>
                <a:cs typeface="Impact"/>
                <a:sym typeface="Impact"/>
              </a:rPr>
              <a:t>WOULD </a:t>
            </a:r>
            <a:r>
              <a:rPr lang="en" sz="3600">
                <a:latin typeface="Lobster"/>
                <a:ea typeface="Lobster"/>
                <a:cs typeface="Lobster"/>
                <a:sym typeface="Lobster"/>
              </a:rPr>
              <a:t>YOU </a:t>
            </a:r>
            <a:r>
              <a:rPr lang="en" sz="3600">
                <a:latin typeface="Impact"/>
                <a:ea typeface="Impact"/>
                <a:cs typeface="Impact"/>
                <a:sym typeface="Impact"/>
              </a:rPr>
              <a:t>RATHER?</a:t>
            </a:r>
            <a:endParaRPr sz="36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64" name="Google Shape;64;p14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solidFill>
            <a:srgbClr val="4A86E8"/>
          </a:solidFill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b="1" lang="en" sz="2400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rPr>
              <a:t>Chanukah Gelt</a:t>
            </a:r>
            <a:r>
              <a:rPr lang="en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	</a:t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5" name="Google Shape;65;p14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solidFill>
            <a:srgbClr val="E06666"/>
          </a:solidFill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2600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rPr>
              <a:t>Chanukah Presents </a:t>
            </a:r>
            <a:endParaRPr b="1" sz="2600">
              <a:solidFill>
                <a:schemeClr val="dk1"/>
              </a:solidFill>
              <a:latin typeface="Bungee"/>
              <a:ea typeface="Bungee"/>
              <a:cs typeface="Bungee"/>
              <a:sym typeface="Bungee"/>
            </a:endParaRPr>
          </a:p>
        </p:txBody>
      </p:sp>
      <p:pic>
        <p:nvPicPr>
          <p:cNvPr id="66" name="Google Shape;66;p14" title="gAME ON LOGO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11000" y="56525"/>
            <a:ext cx="1021299" cy="1021299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4" title="WhatsApp Image 2025-11-23 at 10.36.06 PM.jpe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4703625"/>
            <a:ext cx="2163499" cy="297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3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Impact"/>
                <a:ea typeface="Impact"/>
                <a:cs typeface="Impact"/>
                <a:sym typeface="Impact"/>
              </a:rPr>
              <a:t>WOULD </a:t>
            </a:r>
            <a:r>
              <a:rPr lang="en" sz="3600">
                <a:latin typeface="Lobster"/>
                <a:ea typeface="Lobster"/>
                <a:cs typeface="Lobster"/>
                <a:sym typeface="Lobster"/>
              </a:rPr>
              <a:t>YOU </a:t>
            </a:r>
            <a:r>
              <a:rPr lang="en" sz="3600">
                <a:latin typeface="Impact"/>
                <a:ea typeface="Impact"/>
                <a:cs typeface="Impact"/>
                <a:sym typeface="Impact"/>
              </a:rPr>
              <a:t>RATHER?</a:t>
            </a:r>
            <a:endParaRPr sz="36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226" name="Google Shape;226;p3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solidFill>
            <a:srgbClr val="4A86E8"/>
          </a:solidFill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2600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rPr>
              <a:t>Dinner &amp; Discussion  </a:t>
            </a:r>
            <a:endParaRPr sz="2600">
              <a:solidFill>
                <a:schemeClr val="dk1"/>
              </a:solidFill>
              <a:latin typeface="Bungee"/>
              <a:ea typeface="Bungee"/>
              <a:cs typeface="Bungee"/>
              <a:sym typeface="Bungee"/>
            </a:endParaRPr>
          </a:p>
        </p:txBody>
      </p:sp>
      <p:sp>
        <p:nvSpPr>
          <p:cNvPr id="227" name="Google Shape;227;p32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solidFill>
            <a:srgbClr val="E06666"/>
          </a:solidFill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600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rPr>
              <a:t>Family game</a:t>
            </a:r>
            <a:endParaRPr b="1" sz="2600">
              <a:solidFill>
                <a:schemeClr val="dk1"/>
              </a:solidFill>
              <a:latin typeface="Bungee"/>
              <a:ea typeface="Bungee"/>
              <a:cs typeface="Bungee"/>
              <a:sym typeface="Bungee"/>
            </a:endParaRPr>
          </a:p>
          <a:p>
            <a:pPr indent="0" lvl="0" marL="0" marR="0" rtl="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b="1" lang="en" sz="2600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rPr>
              <a:t> night!</a:t>
            </a:r>
            <a:endParaRPr b="1" sz="2600">
              <a:solidFill>
                <a:schemeClr val="dk1"/>
              </a:solidFill>
              <a:latin typeface="Bungee"/>
              <a:ea typeface="Bungee"/>
              <a:cs typeface="Bungee"/>
              <a:sym typeface="Bungee"/>
            </a:endParaRPr>
          </a:p>
        </p:txBody>
      </p:sp>
      <p:pic>
        <p:nvPicPr>
          <p:cNvPr id="228" name="Google Shape;228;p32" title="gAME ON LOGO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11000" y="56525"/>
            <a:ext cx="1021299" cy="1021299"/>
          </a:xfrm>
          <a:prstGeom prst="rect">
            <a:avLst/>
          </a:prstGeom>
          <a:noFill/>
          <a:ln>
            <a:noFill/>
          </a:ln>
        </p:spPr>
      </p:pic>
      <p:pic>
        <p:nvPicPr>
          <p:cNvPr id="229" name="Google Shape;229;p32" title="WhatsApp Image 2025-11-23 at 10.36.06 PM.jpe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4703625"/>
            <a:ext cx="2163499" cy="297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Impact"/>
                <a:ea typeface="Impact"/>
                <a:cs typeface="Impact"/>
                <a:sym typeface="Impact"/>
              </a:rPr>
              <a:t>WOULD </a:t>
            </a:r>
            <a:r>
              <a:rPr lang="en" sz="3600">
                <a:latin typeface="Lobster"/>
                <a:ea typeface="Lobster"/>
                <a:cs typeface="Lobster"/>
                <a:sym typeface="Lobster"/>
              </a:rPr>
              <a:t>YOU </a:t>
            </a:r>
            <a:r>
              <a:rPr lang="en" sz="3600">
                <a:latin typeface="Impact"/>
                <a:ea typeface="Impact"/>
                <a:cs typeface="Impact"/>
                <a:sym typeface="Impact"/>
              </a:rPr>
              <a:t>RATHER?</a:t>
            </a:r>
            <a:endParaRPr sz="36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73" name="Google Shape;73;p1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solidFill>
            <a:srgbClr val="4A86E8"/>
          </a:solidFill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           </a:t>
            </a:r>
            <a:r>
              <a:rPr b="1" lang="en" sz="2400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rPr>
              <a:t>Texts </a:t>
            </a:r>
            <a:r>
              <a:rPr lang="en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	</a:t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4" name="Google Shape;74;p1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solidFill>
            <a:srgbClr val="E06666"/>
          </a:solidFill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2600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rPr>
              <a:t>calls</a:t>
            </a:r>
            <a:endParaRPr b="1" sz="2600">
              <a:solidFill>
                <a:schemeClr val="dk1"/>
              </a:solidFill>
              <a:latin typeface="Bungee"/>
              <a:ea typeface="Bungee"/>
              <a:cs typeface="Bungee"/>
              <a:sym typeface="Bungee"/>
            </a:endParaRPr>
          </a:p>
        </p:txBody>
      </p:sp>
      <p:pic>
        <p:nvPicPr>
          <p:cNvPr id="75" name="Google Shape;75;p15" title="gAME ON LOGO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11000" y="56525"/>
            <a:ext cx="1021299" cy="1021299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5" title="WhatsApp Image 2025-11-23 at 10.36.06 PM.jpe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4703625"/>
            <a:ext cx="2163499" cy="297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Impact"/>
                <a:ea typeface="Impact"/>
                <a:cs typeface="Impact"/>
                <a:sym typeface="Impact"/>
              </a:rPr>
              <a:t>WOULD </a:t>
            </a:r>
            <a:r>
              <a:rPr lang="en" sz="3600">
                <a:latin typeface="Lobster"/>
                <a:ea typeface="Lobster"/>
                <a:cs typeface="Lobster"/>
                <a:sym typeface="Lobster"/>
              </a:rPr>
              <a:t>YOU </a:t>
            </a:r>
            <a:r>
              <a:rPr lang="en" sz="3600">
                <a:latin typeface="Impact"/>
                <a:ea typeface="Impact"/>
                <a:cs typeface="Impact"/>
                <a:sym typeface="Impact"/>
              </a:rPr>
              <a:t>RATHER?</a:t>
            </a:r>
            <a:endParaRPr sz="36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82" name="Google Shape;82;p1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solidFill>
            <a:srgbClr val="4A86E8"/>
          </a:solidFill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    </a:t>
            </a:r>
            <a:r>
              <a:rPr b="1" lang="en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b="1" lang="en" sz="2400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rPr>
              <a:t>Milchigs </a:t>
            </a:r>
            <a:r>
              <a:rPr lang="en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	</a:t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3" name="Google Shape;83;p16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solidFill>
            <a:srgbClr val="E06666"/>
          </a:solidFill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2600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rPr>
              <a:t>Fleishigs </a:t>
            </a:r>
            <a:endParaRPr b="1" sz="2600">
              <a:solidFill>
                <a:schemeClr val="dk1"/>
              </a:solidFill>
              <a:latin typeface="Bungee"/>
              <a:ea typeface="Bungee"/>
              <a:cs typeface="Bungee"/>
              <a:sym typeface="Bungee"/>
            </a:endParaRPr>
          </a:p>
        </p:txBody>
      </p:sp>
      <p:pic>
        <p:nvPicPr>
          <p:cNvPr id="84" name="Google Shape;84;p16" title="gAME ON LOGO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11000" y="56525"/>
            <a:ext cx="1021299" cy="1021299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6" title="WhatsApp Image 2025-11-23 at 10.36.06 PM.jpe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4703625"/>
            <a:ext cx="2163499" cy="297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Impact"/>
                <a:ea typeface="Impact"/>
                <a:cs typeface="Impact"/>
                <a:sym typeface="Impact"/>
              </a:rPr>
              <a:t>WOULD </a:t>
            </a:r>
            <a:r>
              <a:rPr lang="en" sz="3600">
                <a:latin typeface="Lobster"/>
                <a:ea typeface="Lobster"/>
                <a:cs typeface="Lobster"/>
                <a:sym typeface="Lobster"/>
              </a:rPr>
              <a:t>YOU </a:t>
            </a:r>
            <a:r>
              <a:rPr lang="en" sz="3600">
                <a:latin typeface="Impact"/>
                <a:ea typeface="Impact"/>
                <a:cs typeface="Impact"/>
                <a:sym typeface="Impact"/>
              </a:rPr>
              <a:t>RATHER?</a:t>
            </a:r>
            <a:endParaRPr sz="36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91" name="Google Shape;91;p17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solidFill>
            <a:srgbClr val="4A86E8"/>
          </a:solidFill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b="1" lang="en" sz="2400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rPr>
              <a:t>Ice skating</a:t>
            </a:r>
            <a:r>
              <a:rPr lang="en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	</a:t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2" name="Google Shape;92;p17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solidFill>
            <a:srgbClr val="E06666"/>
          </a:solidFill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2600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rPr>
              <a:t>Snow tubing</a:t>
            </a:r>
            <a:endParaRPr b="1" sz="2600">
              <a:solidFill>
                <a:schemeClr val="dk1"/>
              </a:solidFill>
              <a:latin typeface="Bungee"/>
              <a:ea typeface="Bungee"/>
              <a:cs typeface="Bungee"/>
              <a:sym typeface="Bungee"/>
            </a:endParaRPr>
          </a:p>
        </p:txBody>
      </p:sp>
      <p:pic>
        <p:nvPicPr>
          <p:cNvPr id="93" name="Google Shape;93;p17" title="gAME ON LOGO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11000" y="56525"/>
            <a:ext cx="1021299" cy="1021299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7" title="WhatsApp Image 2025-11-23 at 10.36.06 PM.jpe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4703625"/>
            <a:ext cx="2163499" cy="297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Impact"/>
                <a:ea typeface="Impact"/>
                <a:cs typeface="Impact"/>
                <a:sym typeface="Impact"/>
              </a:rPr>
              <a:t>WOULD </a:t>
            </a:r>
            <a:r>
              <a:rPr lang="en" sz="3600">
                <a:latin typeface="Lobster"/>
                <a:ea typeface="Lobster"/>
                <a:cs typeface="Lobster"/>
                <a:sym typeface="Lobster"/>
              </a:rPr>
              <a:t>YOU </a:t>
            </a:r>
            <a:r>
              <a:rPr lang="en" sz="3600">
                <a:latin typeface="Impact"/>
                <a:ea typeface="Impact"/>
                <a:cs typeface="Impact"/>
                <a:sym typeface="Impact"/>
              </a:rPr>
              <a:t>RATHER?</a:t>
            </a:r>
            <a:endParaRPr sz="36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00" name="Google Shape;100;p18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solidFill>
            <a:srgbClr val="4A86E8"/>
          </a:solidFill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rPr>
              <a:t>                   </a:t>
            </a:r>
            <a:r>
              <a:rPr lang="en" sz="1800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rPr>
              <a:t>	</a:t>
            </a:r>
            <a:r>
              <a:rPr lang="en" sz="2600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rPr>
              <a:t>Aim!</a:t>
            </a:r>
            <a:endParaRPr sz="2600">
              <a:solidFill>
                <a:schemeClr val="dk1"/>
              </a:solidFill>
              <a:latin typeface="Bungee"/>
              <a:ea typeface="Bungee"/>
              <a:cs typeface="Bungee"/>
              <a:sym typeface="Bungee"/>
            </a:endParaRPr>
          </a:p>
        </p:txBody>
      </p:sp>
      <p:sp>
        <p:nvSpPr>
          <p:cNvPr id="101" name="Google Shape;101;p18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solidFill>
            <a:srgbClr val="E06666"/>
          </a:solidFill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2600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rPr>
              <a:t>circle </a:t>
            </a:r>
            <a:endParaRPr b="1" sz="2600">
              <a:solidFill>
                <a:schemeClr val="dk1"/>
              </a:solidFill>
              <a:latin typeface="Bungee"/>
              <a:ea typeface="Bungee"/>
              <a:cs typeface="Bungee"/>
              <a:sym typeface="Bungee"/>
            </a:endParaRPr>
          </a:p>
        </p:txBody>
      </p:sp>
      <p:pic>
        <p:nvPicPr>
          <p:cNvPr id="102" name="Google Shape;102;p18" title="gAME ON LOGO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11000" y="56525"/>
            <a:ext cx="1021299" cy="10212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18" title="WhatsApp Image 2025-11-23 at 10.36.06 PM.jpe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4703625"/>
            <a:ext cx="2163499" cy="297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Impact"/>
                <a:ea typeface="Impact"/>
                <a:cs typeface="Impact"/>
                <a:sym typeface="Impact"/>
              </a:rPr>
              <a:t>WOULD </a:t>
            </a:r>
            <a:r>
              <a:rPr lang="en" sz="3600">
                <a:latin typeface="Lobster"/>
                <a:ea typeface="Lobster"/>
                <a:cs typeface="Lobster"/>
                <a:sym typeface="Lobster"/>
              </a:rPr>
              <a:t>YOU </a:t>
            </a:r>
            <a:r>
              <a:rPr lang="en" sz="3600">
                <a:latin typeface="Impact"/>
                <a:ea typeface="Impact"/>
                <a:cs typeface="Impact"/>
                <a:sym typeface="Impact"/>
              </a:rPr>
              <a:t>RATHER?</a:t>
            </a:r>
            <a:endParaRPr sz="36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09" name="Google Shape;109;p19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solidFill>
            <a:srgbClr val="4A86E8"/>
          </a:solidFill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         </a:t>
            </a:r>
            <a:r>
              <a:rPr b="1" lang="en" sz="2400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rPr>
              <a:t>owala</a:t>
            </a:r>
            <a:r>
              <a:rPr lang="en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	</a:t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0" name="Google Shape;110;p19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solidFill>
            <a:srgbClr val="E06666"/>
          </a:solidFill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2600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rPr>
              <a:t>sTanley</a:t>
            </a:r>
            <a:endParaRPr b="1" sz="2600">
              <a:solidFill>
                <a:schemeClr val="dk1"/>
              </a:solidFill>
              <a:latin typeface="Bungee"/>
              <a:ea typeface="Bungee"/>
              <a:cs typeface="Bungee"/>
              <a:sym typeface="Bungee"/>
            </a:endParaRPr>
          </a:p>
        </p:txBody>
      </p:sp>
      <p:pic>
        <p:nvPicPr>
          <p:cNvPr id="111" name="Google Shape;111;p19" title="gAME ON LOGO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11000" y="56525"/>
            <a:ext cx="1021299" cy="10212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19" title="WhatsApp Image 2025-11-23 at 10.36.06 PM.jpe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4703625"/>
            <a:ext cx="2163499" cy="297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Impact"/>
                <a:ea typeface="Impact"/>
                <a:cs typeface="Impact"/>
                <a:sym typeface="Impact"/>
              </a:rPr>
              <a:t>WOULD </a:t>
            </a:r>
            <a:r>
              <a:rPr lang="en" sz="3600">
                <a:latin typeface="Lobster"/>
                <a:ea typeface="Lobster"/>
                <a:cs typeface="Lobster"/>
                <a:sym typeface="Lobster"/>
              </a:rPr>
              <a:t>YOU </a:t>
            </a:r>
            <a:r>
              <a:rPr lang="en" sz="3600">
                <a:latin typeface="Impact"/>
                <a:ea typeface="Impact"/>
                <a:cs typeface="Impact"/>
                <a:sym typeface="Impact"/>
              </a:rPr>
              <a:t>RATHER?</a:t>
            </a:r>
            <a:endParaRPr sz="36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18" name="Google Shape;118;p20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solidFill>
            <a:srgbClr val="4A86E8"/>
          </a:solidFill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	</a:t>
            </a:r>
            <a:r>
              <a:rPr lang="en" sz="2600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rPr>
              <a:t>Be the host</a:t>
            </a:r>
            <a:endParaRPr sz="2600">
              <a:solidFill>
                <a:schemeClr val="dk1"/>
              </a:solidFill>
              <a:latin typeface="Bungee"/>
              <a:ea typeface="Bungee"/>
              <a:cs typeface="Bungee"/>
              <a:sym typeface="Bungee"/>
            </a:endParaRPr>
          </a:p>
        </p:txBody>
      </p:sp>
      <p:sp>
        <p:nvSpPr>
          <p:cNvPr id="119" name="Google Shape;119;p20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solidFill>
            <a:srgbClr val="E06666"/>
          </a:solidFill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2600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rPr>
              <a:t>Be the guest</a:t>
            </a:r>
            <a:endParaRPr b="1" sz="2600">
              <a:solidFill>
                <a:schemeClr val="dk1"/>
              </a:solidFill>
              <a:latin typeface="Bungee"/>
              <a:ea typeface="Bungee"/>
              <a:cs typeface="Bungee"/>
              <a:sym typeface="Bungee"/>
            </a:endParaRPr>
          </a:p>
        </p:txBody>
      </p:sp>
      <p:pic>
        <p:nvPicPr>
          <p:cNvPr id="120" name="Google Shape;120;p20" title="gAME ON LOGO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11000" y="56525"/>
            <a:ext cx="1021299" cy="10212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20" title="WhatsApp Image 2025-11-23 at 10.36.06 PM.jpe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4703625"/>
            <a:ext cx="2163499" cy="297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Impact"/>
                <a:ea typeface="Impact"/>
                <a:cs typeface="Impact"/>
                <a:sym typeface="Impact"/>
              </a:rPr>
              <a:t>WOULD </a:t>
            </a:r>
            <a:r>
              <a:rPr lang="en" sz="3600">
                <a:latin typeface="Lobster"/>
                <a:ea typeface="Lobster"/>
                <a:cs typeface="Lobster"/>
                <a:sym typeface="Lobster"/>
              </a:rPr>
              <a:t>YOU </a:t>
            </a:r>
            <a:r>
              <a:rPr lang="en" sz="3600">
                <a:latin typeface="Impact"/>
                <a:ea typeface="Impact"/>
                <a:cs typeface="Impact"/>
                <a:sym typeface="Impact"/>
              </a:rPr>
              <a:t>RATHER?</a:t>
            </a:r>
            <a:endParaRPr sz="36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27" name="Google Shape;127;p21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solidFill>
            <a:srgbClr val="4A86E8"/>
          </a:solidFill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b="1" lang="en" sz="2400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rPr>
              <a:t>New shaitel</a:t>
            </a:r>
            <a:r>
              <a:rPr lang="en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	</a:t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8" name="Google Shape;128;p21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solidFill>
            <a:srgbClr val="E06666"/>
          </a:solidFill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2600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rPr>
              <a:t>New jewelry</a:t>
            </a:r>
            <a:endParaRPr b="1" sz="2600">
              <a:solidFill>
                <a:schemeClr val="dk1"/>
              </a:solidFill>
              <a:latin typeface="Bungee"/>
              <a:ea typeface="Bungee"/>
              <a:cs typeface="Bungee"/>
              <a:sym typeface="Bungee"/>
            </a:endParaRPr>
          </a:p>
        </p:txBody>
      </p:sp>
      <p:pic>
        <p:nvPicPr>
          <p:cNvPr id="129" name="Google Shape;129;p21" title="gAME ON LOGO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11000" y="56525"/>
            <a:ext cx="1021299" cy="10212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Google Shape;130;p21" title="WhatsApp Image 2025-11-23 at 10.36.06 PM.jpe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4703625"/>
            <a:ext cx="2163499" cy="297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