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5143500" cx="9144000"/>
  <p:notesSz cx="6858000" cy="9144000"/>
  <p:embeddedFontLst>
    <p:embeddedFont>
      <p:font typeface="Amatic SC"/>
      <p:regular r:id="rId27"/>
      <p:bold r:id="rId28"/>
    </p:embeddedFont>
    <p:embeddedFont>
      <p:font typeface="Source Code Pro"/>
      <p:regular r:id="rId29"/>
      <p:bold r:id="rId30"/>
      <p:italic r:id="rId31"/>
      <p:boldItalic r:id="rId32"/>
    </p:embeddedFont>
    <p:embeddedFont>
      <p:font typeface="Noto Serif Georgian ExtraBold"/>
      <p:bold r:id="rId33"/>
    </p:embeddedFont>
    <p:embeddedFont>
      <p:font typeface="Bungee"/>
      <p:regular r:id="rId34"/>
    </p:embeddedFont>
    <p:embeddedFont>
      <p:font typeface="Noto Serif Georgian"/>
      <p:regular r:id="rId35"/>
      <p:bold r:id="rId36"/>
    </p:embeddedFont>
    <p:embeddedFont>
      <p:font typeface="Montserrat ExtraBold"/>
      <p:bold r:id="rId37"/>
      <p:boldItalic r:id="rId38"/>
    </p:embeddedFont>
    <p:embeddedFont>
      <p:font typeface="Dancing Script"/>
      <p:regular r:id="rId39"/>
      <p:bold r:id="rId4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DancingScript-bold.fntdata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AmaticSC-bold.fntdata"/><Relationship Id="rId27" Type="http://schemas.openxmlformats.org/officeDocument/2006/relationships/font" Target="fonts/AmaticSC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SourceCodePr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SourceCodePro-italic.fntdata"/><Relationship Id="rId30" Type="http://schemas.openxmlformats.org/officeDocument/2006/relationships/font" Target="fonts/SourceCodePro-bold.fntdata"/><Relationship Id="rId11" Type="http://schemas.openxmlformats.org/officeDocument/2006/relationships/slide" Target="slides/slide6.xml"/><Relationship Id="rId33" Type="http://schemas.openxmlformats.org/officeDocument/2006/relationships/font" Target="fonts/NotoSerifGeorgianExtraBold-bold.fntdata"/><Relationship Id="rId10" Type="http://schemas.openxmlformats.org/officeDocument/2006/relationships/slide" Target="slides/slide5.xml"/><Relationship Id="rId32" Type="http://schemas.openxmlformats.org/officeDocument/2006/relationships/font" Target="fonts/SourceCodePro-boldItalic.fntdata"/><Relationship Id="rId13" Type="http://schemas.openxmlformats.org/officeDocument/2006/relationships/slide" Target="slides/slide8.xml"/><Relationship Id="rId35" Type="http://schemas.openxmlformats.org/officeDocument/2006/relationships/font" Target="fonts/NotoSerifGeorgian-regular.fntdata"/><Relationship Id="rId12" Type="http://schemas.openxmlformats.org/officeDocument/2006/relationships/slide" Target="slides/slide7.xml"/><Relationship Id="rId34" Type="http://schemas.openxmlformats.org/officeDocument/2006/relationships/font" Target="fonts/Bungee-regular.fntdata"/><Relationship Id="rId15" Type="http://schemas.openxmlformats.org/officeDocument/2006/relationships/slide" Target="slides/slide10.xml"/><Relationship Id="rId37" Type="http://schemas.openxmlformats.org/officeDocument/2006/relationships/font" Target="fonts/MontserratExtraBold-bold.fntdata"/><Relationship Id="rId14" Type="http://schemas.openxmlformats.org/officeDocument/2006/relationships/slide" Target="slides/slide9.xml"/><Relationship Id="rId36" Type="http://schemas.openxmlformats.org/officeDocument/2006/relationships/font" Target="fonts/NotoSerifGeorgian-bold.fntdata"/><Relationship Id="rId17" Type="http://schemas.openxmlformats.org/officeDocument/2006/relationships/slide" Target="slides/slide12.xml"/><Relationship Id="rId39" Type="http://schemas.openxmlformats.org/officeDocument/2006/relationships/font" Target="fonts/DancingScript-regular.fntdata"/><Relationship Id="rId16" Type="http://schemas.openxmlformats.org/officeDocument/2006/relationships/slide" Target="slides/slide11.xml"/><Relationship Id="rId38" Type="http://schemas.openxmlformats.org/officeDocument/2006/relationships/font" Target="fonts/MontserratExtraBold-boldItalic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5ea499d901_0_2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25ea499d901_0_2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25ea499d901_0_3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25ea499d901_0_3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25ea499d901_0_3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25ea499d901_0_3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25ea499d901_0_3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25ea499d901_0_3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25ea499d901_0_3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25ea499d901_0_3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25ea499d901_0_3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25ea499d901_0_3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6304e03715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6304e03715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6304e03715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36304e03715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6304e03715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36304e03715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6304e03715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36304e03715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5ea499d901_0_2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5ea499d901_0_2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36304e03715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36304e03715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36304e03715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" name="Google Shape;254;g36304e03715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afc30fce2d_1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afc30fce2d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5ea499d901_0_2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25ea499d901_0_2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afc30fce2d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afc30fce2d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5ea499d901_0_2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25ea499d901_0_2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5ea499d901_0_3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5ea499d901_0_3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5ea499d901_0_2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5ea499d901_0_2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5ea499d901_0_3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25ea499d901_0_3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beach-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B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13" title="gAME ON LOGO.jpg"/>
          <p:cNvPicPr preferRelativeResize="0"/>
          <p:nvPr/>
        </p:nvPicPr>
        <p:blipFill>
          <a:blip r:embed="rId3">
            <a:alphaModFix amt="3000"/>
          </a:blip>
          <a:stretch>
            <a:fillRect/>
          </a:stretch>
        </p:blipFill>
        <p:spPr>
          <a:xfrm>
            <a:off x="2000250" y="-1"/>
            <a:ext cx="5143501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>
            <p:ph type="ctrTitle"/>
          </p:nvPr>
        </p:nvSpPr>
        <p:spPr>
          <a:xfrm>
            <a:off x="1692000" y="643525"/>
            <a:ext cx="5760000" cy="159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900">
                <a:solidFill>
                  <a:srgbClr val="D5A6BD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He Knows Me, </a:t>
            </a:r>
            <a:endParaRPr sz="5900">
              <a:solidFill>
                <a:srgbClr val="D5A6BD"/>
              </a:solidFill>
              <a:latin typeface="Dancing Script"/>
              <a:ea typeface="Dancing Script"/>
              <a:cs typeface="Dancing Script"/>
              <a:sym typeface="Dancing Scrip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900">
                <a:solidFill>
                  <a:srgbClr val="D5A6BD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He Knows Me Not: </a:t>
            </a:r>
            <a:endParaRPr sz="5900">
              <a:solidFill>
                <a:srgbClr val="D5A6BD"/>
              </a:solidFill>
              <a:latin typeface="Dancing Script"/>
              <a:ea typeface="Dancing Script"/>
              <a:cs typeface="Dancing Script"/>
              <a:sym typeface="Dancing Script"/>
            </a:endParaRPr>
          </a:p>
        </p:txBody>
      </p:sp>
      <p:sp>
        <p:nvSpPr>
          <p:cNvPr id="58" name="Google Shape;58;p13"/>
          <p:cNvSpPr txBox="1"/>
          <p:nvPr>
            <p:ph idx="1" type="subTitle"/>
          </p:nvPr>
        </p:nvSpPr>
        <p:spPr>
          <a:xfrm>
            <a:off x="0" y="3299850"/>
            <a:ext cx="9144000" cy="1843500"/>
          </a:xfrm>
          <a:prstGeom prst="rect">
            <a:avLst/>
          </a:prstGeom>
          <a:solidFill>
            <a:srgbClr val="D5A6BD"/>
          </a:solidFill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45720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Georgia"/>
                <a:ea typeface="Georgia"/>
                <a:cs typeface="Georgia"/>
                <a:sym typeface="Georgia"/>
              </a:rPr>
              <a:t>  </a:t>
            </a:r>
            <a:endParaRPr sz="3200"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59" name="Google Shape;59;p13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22612" y="3472225"/>
            <a:ext cx="1498775" cy="1498775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311700" y="2350325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Bungee"/>
                <a:ea typeface="Bungee"/>
                <a:cs typeface="Bungee"/>
                <a:sym typeface="Bungee"/>
              </a:rPr>
              <a:t>Girls Night Out</a:t>
            </a:r>
            <a:endParaRPr sz="2700">
              <a:latin typeface="Bungee"/>
              <a:ea typeface="Bungee"/>
              <a:cs typeface="Bungee"/>
              <a:sym typeface="Bungee"/>
            </a:endParaRPr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12200"/>
            <a:ext cx="1380300" cy="189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5A6BD"/>
        </a:solidFill>
      </p:bgPr>
    </p:bg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Georgia"/>
                <a:ea typeface="Georgia"/>
                <a:cs typeface="Georgia"/>
                <a:sym typeface="Georgia"/>
              </a:rPr>
              <a:t>What’s something your wife always forgets or leaves at home?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7" name="Google Shape;147;p22"/>
          <p:cNvSpPr txBox="1"/>
          <p:nvPr>
            <p:ph type="ctrTitle"/>
          </p:nvPr>
        </p:nvSpPr>
        <p:spPr>
          <a:xfrm>
            <a:off x="1128141" y="263100"/>
            <a:ext cx="30675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3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</a:t>
            </a:r>
            <a:endParaRPr b="0" i="1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2.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2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3.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3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4.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4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5.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5</a:t>
            </a:r>
            <a:endParaRPr sz="19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sp>
        <p:nvSpPr>
          <p:cNvPr id="148" name="Google Shape;148;p22"/>
          <p:cNvSpPr txBox="1"/>
          <p:nvPr>
            <p:ph type="ctrTitle"/>
          </p:nvPr>
        </p:nvSpPr>
        <p:spPr>
          <a:xfrm>
            <a:off x="4644766" y="263100"/>
            <a:ext cx="33711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3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6.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6</a:t>
            </a:r>
            <a:endParaRPr b="0" i="1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7.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7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8.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8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9.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9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10.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10</a:t>
            </a:r>
            <a:endParaRPr sz="19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pic>
        <p:nvPicPr>
          <p:cNvPr id="149" name="Google Shape;149;p22" title="gAME ON LOGO.jpg"/>
          <p:cNvPicPr preferRelativeResize="0"/>
          <p:nvPr/>
        </p:nvPicPr>
        <p:blipFill>
          <a:blip r:embed="rId3">
            <a:alphaModFix amt="3000"/>
          </a:blip>
          <a:stretch>
            <a:fillRect/>
          </a:stretch>
        </p:blipFill>
        <p:spPr>
          <a:xfrm>
            <a:off x="2000250" y="-1"/>
            <a:ext cx="5143501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21743"/>
            <a:ext cx="1380300" cy="189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22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09702" y="4531175"/>
            <a:ext cx="518725" cy="51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:fade thruBlk="1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5A6BD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3"/>
          <p:cNvSpPr txBox="1"/>
          <p:nvPr>
            <p:ph idx="1" type="subTitle"/>
          </p:nvPr>
        </p:nvSpPr>
        <p:spPr>
          <a:xfrm>
            <a:off x="311700" y="3620500"/>
            <a:ext cx="8520600" cy="1269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Georgia"/>
                <a:ea typeface="Georgia"/>
                <a:cs typeface="Georgia"/>
                <a:sym typeface="Georgia"/>
              </a:rPr>
              <a:t>What’s something your wife always forgets or </a:t>
            </a:r>
            <a:endParaRPr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Georgia"/>
                <a:ea typeface="Georgia"/>
                <a:cs typeface="Georgia"/>
                <a:sym typeface="Georgia"/>
              </a:rPr>
              <a:t>leaves at home? 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57" name="Google Shape;157;p23" title="gAME ON LOGO.jpg"/>
          <p:cNvPicPr preferRelativeResize="0"/>
          <p:nvPr/>
        </p:nvPicPr>
        <p:blipFill>
          <a:blip r:embed="rId3">
            <a:alphaModFix amt="3000"/>
          </a:blip>
          <a:stretch>
            <a:fillRect/>
          </a:stretch>
        </p:blipFill>
        <p:spPr>
          <a:xfrm>
            <a:off x="2000250" y="-1"/>
            <a:ext cx="5143501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23"/>
          <p:cNvSpPr txBox="1"/>
          <p:nvPr>
            <p:ph type="ctrTitle"/>
          </p:nvPr>
        </p:nvSpPr>
        <p:spPr>
          <a:xfrm>
            <a:off x="239225" y="263100"/>
            <a:ext cx="39564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8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1.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1 - Husband’s name</a:t>
            </a:r>
            <a:endParaRPr b="0" i="1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2.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2 - Husband’s name</a:t>
            </a:r>
            <a:endParaRPr b="0" i="1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3.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3 - Husband’s name</a:t>
            </a:r>
            <a:endParaRPr b="0" i="1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4.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4 -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5.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5 - Husband’s name</a:t>
            </a:r>
            <a:endParaRPr sz="18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sp>
        <p:nvSpPr>
          <p:cNvPr id="159" name="Google Shape;159;p23"/>
          <p:cNvSpPr txBox="1"/>
          <p:nvPr>
            <p:ph type="ctrTitle"/>
          </p:nvPr>
        </p:nvSpPr>
        <p:spPr>
          <a:xfrm>
            <a:off x="4644777" y="263100"/>
            <a:ext cx="41022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8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6.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6 - Husband’s name</a:t>
            </a:r>
            <a:endParaRPr b="0" i="1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7.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7 -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8.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8 -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9.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9 -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10.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10 - Husband’s name</a:t>
            </a:r>
            <a:endParaRPr sz="18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pic>
        <p:nvPicPr>
          <p:cNvPr id="160" name="Google Shape;160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12200"/>
            <a:ext cx="1380300" cy="189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23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09702" y="4531175"/>
            <a:ext cx="518725" cy="51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14:flip dir="l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5A6BD"/>
        </a:solidFill>
      </p:bgPr>
    </p:bg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4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Georgia"/>
                <a:ea typeface="Georgia"/>
                <a:cs typeface="Georgia"/>
                <a:sym typeface="Georgia"/>
              </a:rPr>
              <a:t>What is your wife’s all-time favorite meal?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67" name="Google Shape;167;p24"/>
          <p:cNvSpPr txBox="1"/>
          <p:nvPr>
            <p:ph type="ctrTitle"/>
          </p:nvPr>
        </p:nvSpPr>
        <p:spPr>
          <a:xfrm>
            <a:off x="1128141" y="263100"/>
            <a:ext cx="30675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3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Meal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</a:t>
            </a:r>
            <a:endParaRPr b="0" i="1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2.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Meal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2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3.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Meal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3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4.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Meal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4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5.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Meal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5</a:t>
            </a:r>
            <a:endParaRPr sz="19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sp>
        <p:nvSpPr>
          <p:cNvPr id="168" name="Google Shape;168;p24"/>
          <p:cNvSpPr txBox="1"/>
          <p:nvPr>
            <p:ph type="ctrTitle"/>
          </p:nvPr>
        </p:nvSpPr>
        <p:spPr>
          <a:xfrm>
            <a:off x="4644766" y="263100"/>
            <a:ext cx="33711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3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6.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Meal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6</a:t>
            </a:r>
            <a:endParaRPr b="0" i="1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7.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Meal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7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8.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Meal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8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9.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Meal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9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10.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Meal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10</a:t>
            </a:r>
            <a:endParaRPr sz="19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pic>
        <p:nvPicPr>
          <p:cNvPr id="169" name="Google Shape;169;p24" title="gAME ON LOGO.jpg"/>
          <p:cNvPicPr preferRelativeResize="0"/>
          <p:nvPr/>
        </p:nvPicPr>
        <p:blipFill>
          <a:blip r:embed="rId3">
            <a:alphaModFix amt="3000"/>
          </a:blip>
          <a:stretch>
            <a:fillRect/>
          </a:stretch>
        </p:blipFill>
        <p:spPr>
          <a:xfrm>
            <a:off x="2000250" y="-1"/>
            <a:ext cx="5143501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12200"/>
            <a:ext cx="1380300" cy="189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24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09702" y="4531175"/>
            <a:ext cx="518725" cy="51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:fade thruBlk="1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5A6BD"/>
        </a:solid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25" title="gAME ON LOGO.jpg"/>
          <p:cNvPicPr preferRelativeResize="0"/>
          <p:nvPr/>
        </p:nvPicPr>
        <p:blipFill>
          <a:blip r:embed="rId3">
            <a:alphaModFix amt="3000"/>
          </a:blip>
          <a:stretch>
            <a:fillRect/>
          </a:stretch>
        </p:blipFill>
        <p:spPr>
          <a:xfrm>
            <a:off x="2000250" y="-1"/>
            <a:ext cx="5143501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25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Georgia"/>
                <a:ea typeface="Georgia"/>
                <a:cs typeface="Georgia"/>
                <a:sym typeface="Georgia"/>
              </a:rPr>
              <a:t>What is your wife’s all-time favorite meal?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8" name="Google Shape;178;p25"/>
          <p:cNvSpPr txBox="1"/>
          <p:nvPr>
            <p:ph type="ctrTitle"/>
          </p:nvPr>
        </p:nvSpPr>
        <p:spPr>
          <a:xfrm>
            <a:off x="343902" y="263100"/>
            <a:ext cx="38517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8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1.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Meal 1 - Husband’s name</a:t>
            </a:r>
            <a:endParaRPr b="0" i="1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2.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Meal 2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3.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Meal 3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4.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Meal 4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5.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Meal 5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sz="18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sp>
        <p:nvSpPr>
          <p:cNvPr id="179" name="Google Shape;179;p25"/>
          <p:cNvSpPr txBox="1"/>
          <p:nvPr>
            <p:ph type="ctrTitle"/>
          </p:nvPr>
        </p:nvSpPr>
        <p:spPr>
          <a:xfrm>
            <a:off x="4644777" y="263100"/>
            <a:ext cx="40572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8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6.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Meal 6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i="1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7.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Meal 7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8.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Meal 8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9.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Meal 9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10.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Meal 10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pic>
        <p:nvPicPr>
          <p:cNvPr id="180" name="Google Shape;180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12200"/>
            <a:ext cx="1380300" cy="189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25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09702" y="4531175"/>
            <a:ext cx="518725" cy="51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14:flip dir="l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5A6BD"/>
        </a:solidFill>
      </p:bgPr>
    </p:bg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Georgia"/>
                <a:ea typeface="Georgia"/>
                <a:cs typeface="Georgia"/>
                <a:sym typeface="Georgia"/>
              </a:rPr>
              <a:t>What’s something your wife would tell her sisters before telling you?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87" name="Google Shape;187;p26"/>
          <p:cNvSpPr txBox="1"/>
          <p:nvPr>
            <p:ph type="ctrTitle"/>
          </p:nvPr>
        </p:nvSpPr>
        <p:spPr>
          <a:xfrm>
            <a:off x="1128141" y="263100"/>
            <a:ext cx="30675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3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Secret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</a:t>
            </a:r>
            <a:endParaRPr b="0" i="1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2.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Secret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2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3.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Secret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3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4.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Secret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4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5.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Secret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5</a:t>
            </a:r>
            <a:endParaRPr sz="19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sp>
        <p:nvSpPr>
          <p:cNvPr id="188" name="Google Shape;188;p26"/>
          <p:cNvSpPr txBox="1"/>
          <p:nvPr>
            <p:ph type="ctrTitle"/>
          </p:nvPr>
        </p:nvSpPr>
        <p:spPr>
          <a:xfrm>
            <a:off x="4644766" y="263100"/>
            <a:ext cx="33711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3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6.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Secret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6</a:t>
            </a:r>
            <a:endParaRPr b="0" i="1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7.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Secret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7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8.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Secret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8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9.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Secret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9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10.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Secret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10</a:t>
            </a:r>
            <a:endParaRPr sz="19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pic>
        <p:nvPicPr>
          <p:cNvPr id="189" name="Google Shape;189;p26" title="gAME ON LOGO.jpg"/>
          <p:cNvPicPr preferRelativeResize="0"/>
          <p:nvPr/>
        </p:nvPicPr>
        <p:blipFill>
          <a:blip r:embed="rId3">
            <a:alphaModFix amt="3000"/>
          </a:blip>
          <a:stretch>
            <a:fillRect/>
          </a:stretch>
        </p:blipFill>
        <p:spPr>
          <a:xfrm>
            <a:off x="2000250" y="-1"/>
            <a:ext cx="5143501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" name="Google Shape;190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12200"/>
            <a:ext cx="1380300" cy="189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" name="Google Shape;191;p26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09702" y="4531175"/>
            <a:ext cx="518725" cy="51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:fade thruBlk="1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5A6BD"/>
        </a:solidFill>
      </p:bgPr>
    </p:bg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Google Shape;196;p27" title="gAME ON LOGO.jpg"/>
          <p:cNvPicPr preferRelativeResize="0"/>
          <p:nvPr/>
        </p:nvPicPr>
        <p:blipFill>
          <a:blip r:embed="rId3">
            <a:alphaModFix amt="3000"/>
          </a:blip>
          <a:stretch>
            <a:fillRect/>
          </a:stretch>
        </p:blipFill>
        <p:spPr>
          <a:xfrm>
            <a:off x="2000250" y="-1"/>
            <a:ext cx="5143501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27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Georgia"/>
                <a:ea typeface="Georgia"/>
                <a:cs typeface="Georgia"/>
                <a:sym typeface="Georgia"/>
              </a:rPr>
              <a:t>What’s something your wife would tell her sisters before telling you?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8" name="Google Shape;198;p27"/>
          <p:cNvSpPr txBox="1"/>
          <p:nvPr>
            <p:ph type="ctrTitle"/>
          </p:nvPr>
        </p:nvSpPr>
        <p:spPr>
          <a:xfrm>
            <a:off x="261650" y="263100"/>
            <a:ext cx="44184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8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1.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Secret 1 - Husband’s name</a:t>
            </a:r>
            <a:endParaRPr b="0" i="1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2.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Secret 2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"/>
              <a:ea typeface="Noto Serif Georgian"/>
              <a:cs typeface="Noto Serif Georgian"/>
              <a:sym typeface="Noto Serif Georgian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3.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Secret 3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4.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Secret 4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5.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Secret 5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sz="18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sp>
        <p:nvSpPr>
          <p:cNvPr id="199" name="Google Shape;199;p27"/>
          <p:cNvSpPr txBox="1"/>
          <p:nvPr>
            <p:ph type="ctrTitle"/>
          </p:nvPr>
        </p:nvSpPr>
        <p:spPr>
          <a:xfrm>
            <a:off x="4644778" y="263100"/>
            <a:ext cx="43638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8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6.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Secret 6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i="1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7.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Secret 7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8.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Secret 8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9.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Secret 9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10.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Secret 10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sz="18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pic>
        <p:nvPicPr>
          <p:cNvPr id="200" name="Google Shape;200;p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12200"/>
            <a:ext cx="1380300" cy="189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Google Shape;201;p27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09702" y="4540717"/>
            <a:ext cx="518725" cy="51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14:flip dir="l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5A6BD"/>
        </a:solid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" name="Google Shape;206;p28" title="gAME ON LOGO.jpg"/>
          <p:cNvPicPr preferRelativeResize="0"/>
          <p:nvPr/>
        </p:nvPicPr>
        <p:blipFill>
          <a:blip r:embed="rId3">
            <a:alphaModFix amt="3000"/>
          </a:blip>
          <a:stretch>
            <a:fillRect/>
          </a:stretch>
        </p:blipFill>
        <p:spPr>
          <a:xfrm>
            <a:off x="2000250" y="-1"/>
            <a:ext cx="5143501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Google Shape;207;p28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Georgia"/>
                <a:ea typeface="Georgia"/>
                <a:cs typeface="Georgia"/>
                <a:sym typeface="Georgia"/>
              </a:rPr>
              <a:t>What’s one subscription or service your wife won’t cancel even though you think it’s a huge waste of money?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08" name="Google Shape;208;p28"/>
          <p:cNvSpPr txBox="1"/>
          <p:nvPr>
            <p:ph type="ctrTitle"/>
          </p:nvPr>
        </p:nvSpPr>
        <p:spPr>
          <a:xfrm>
            <a:off x="1128141" y="263100"/>
            <a:ext cx="30675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3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Subscription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</a:t>
            </a:r>
            <a:endParaRPr b="0" i="1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2.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Subscription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2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3.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Subscription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3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4.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Subscription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4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5.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Subscription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5</a:t>
            </a:r>
            <a:endParaRPr sz="19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sp>
        <p:nvSpPr>
          <p:cNvPr id="209" name="Google Shape;209;p28"/>
          <p:cNvSpPr txBox="1"/>
          <p:nvPr>
            <p:ph type="ctrTitle"/>
          </p:nvPr>
        </p:nvSpPr>
        <p:spPr>
          <a:xfrm>
            <a:off x="4644766" y="263100"/>
            <a:ext cx="33711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3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6.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Subscription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6</a:t>
            </a:r>
            <a:endParaRPr b="0" i="1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7.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Subscription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7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8.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Subscription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8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9.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Subscription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9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10.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Subscription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10</a:t>
            </a:r>
            <a:endParaRPr sz="19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pic>
        <p:nvPicPr>
          <p:cNvPr id="210" name="Google Shape;210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12200"/>
            <a:ext cx="1380300" cy="189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p28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09702" y="4531175"/>
            <a:ext cx="518725" cy="51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:fade thruBlk="1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5A6BD"/>
        </a:solidFill>
      </p:bgPr>
    </p:bg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" name="Google Shape;216;p29" title="gAME ON LOGO.jpg"/>
          <p:cNvPicPr preferRelativeResize="0"/>
          <p:nvPr/>
        </p:nvPicPr>
        <p:blipFill>
          <a:blip r:embed="rId3">
            <a:alphaModFix amt="3000"/>
          </a:blip>
          <a:stretch>
            <a:fillRect/>
          </a:stretch>
        </p:blipFill>
        <p:spPr>
          <a:xfrm>
            <a:off x="2000250" y="-1"/>
            <a:ext cx="5143501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29"/>
          <p:cNvSpPr txBox="1"/>
          <p:nvPr>
            <p:ph idx="1" type="subTitle"/>
          </p:nvPr>
        </p:nvSpPr>
        <p:spPr>
          <a:xfrm>
            <a:off x="311700" y="3620500"/>
            <a:ext cx="8520600" cy="97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Georgia"/>
                <a:ea typeface="Georgia"/>
                <a:cs typeface="Georgia"/>
                <a:sym typeface="Georgia"/>
              </a:rPr>
              <a:t>What’s one subscription or service your wife won’t cancel even though you think it’s a huge waste of money?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8" name="Google Shape;218;p29"/>
          <p:cNvSpPr txBox="1"/>
          <p:nvPr>
            <p:ph type="ctrTitle"/>
          </p:nvPr>
        </p:nvSpPr>
        <p:spPr>
          <a:xfrm>
            <a:off x="-321449" y="263100"/>
            <a:ext cx="49536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8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1.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Subscription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1 - Husband’s Name</a:t>
            </a:r>
            <a:endParaRPr b="0" i="1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2.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Subscription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2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3.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Subscription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3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4.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Subscription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4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5.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Subscription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5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sz="18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sp>
        <p:nvSpPr>
          <p:cNvPr id="219" name="Google Shape;219;p29"/>
          <p:cNvSpPr txBox="1"/>
          <p:nvPr>
            <p:ph type="ctrTitle"/>
          </p:nvPr>
        </p:nvSpPr>
        <p:spPr>
          <a:xfrm>
            <a:off x="4211250" y="263100"/>
            <a:ext cx="49536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8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6.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Subscription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6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i="1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7.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Subscription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7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8.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Subscription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8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9.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Subscription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9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10.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Subscription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10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sz="18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pic>
        <p:nvPicPr>
          <p:cNvPr id="220" name="Google Shape;220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12200"/>
            <a:ext cx="1380300" cy="189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1" name="Google Shape;221;p29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09702" y="4531175"/>
            <a:ext cx="518725" cy="51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14:flip dir="l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5A6BD"/>
        </a:solidFill>
      </p:bgPr>
    </p:bg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0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25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What are 3 things your wife </a:t>
            </a:r>
            <a:r>
              <a:rPr i="1" lang="en" sz="25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must</a:t>
            </a:r>
            <a:r>
              <a:rPr lang="en" sz="25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have for Shabbos?</a:t>
            </a:r>
            <a:endParaRPr sz="3500"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7" name="Google Shape;227;p30"/>
          <p:cNvSpPr txBox="1"/>
          <p:nvPr>
            <p:ph type="ctrTitle"/>
          </p:nvPr>
        </p:nvSpPr>
        <p:spPr>
          <a:xfrm>
            <a:off x="801438" y="278050"/>
            <a:ext cx="33711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3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Shabbos Must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</a:t>
            </a:r>
            <a:endParaRPr b="0" i="1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2.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Shabbos Must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2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3.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Shabbos Must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3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4.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Shabbos Must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4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5.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Shabbos Must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5</a:t>
            </a:r>
            <a:endParaRPr sz="19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sp>
        <p:nvSpPr>
          <p:cNvPr id="228" name="Google Shape;228;p30"/>
          <p:cNvSpPr txBox="1"/>
          <p:nvPr>
            <p:ph type="ctrTitle"/>
          </p:nvPr>
        </p:nvSpPr>
        <p:spPr>
          <a:xfrm>
            <a:off x="4621663" y="278050"/>
            <a:ext cx="37209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3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6.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Shabbos Must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6</a:t>
            </a:r>
            <a:endParaRPr b="0" i="1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7.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Shabbos Must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7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8.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Shabbos Must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8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9.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Shabbos Must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9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10.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Shabbos Must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10</a:t>
            </a:r>
            <a:endParaRPr sz="19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pic>
        <p:nvPicPr>
          <p:cNvPr id="229" name="Google Shape;229;p30" title="gAME ON LOGO.jpg"/>
          <p:cNvPicPr preferRelativeResize="0"/>
          <p:nvPr/>
        </p:nvPicPr>
        <p:blipFill>
          <a:blip r:embed="rId3">
            <a:alphaModFix amt="3000"/>
          </a:blip>
          <a:stretch>
            <a:fillRect/>
          </a:stretch>
        </p:blipFill>
        <p:spPr>
          <a:xfrm>
            <a:off x="2000250" y="-1"/>
            <a:ext cx="5143501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30" name="Google Shape;230;p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12200"/>
            <a:ext cx="1380300" cy="189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231" name="Google Shape;231;p30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09702" y="4540717"/>
            <a:ext cx="518725" cy="51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:fade thruBlk="1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5A6BD"/>
        </a:solidFill>
      </p:bgPr>
    </p:bg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" name="Google Shape;236;p31" title="gAME ON LOGO.jpg"/>
          <p:cNvPicPr preferRelativeResize="0"/>
          <p:nvPr/>
        </p:nvPicPr>
        <p:blipFill>
          <a:blip r:embed="rId3">
            <a:alphaModFix amt="3000"/>
          </a:blip>
          <a:stretch>
            <a:fillRect/>
          </a:stretch>
        </p:blipFill>
        <p:spPr>
          <a:xfrm>
            <a:off x="2000250" y="-1"/>
            <a:ext cx="5143501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31"/>
          <p:cNvSpPr txBox="1"/>
          <p:nvPr>
            <p:ph idx="1" type="subTitle"/>
          </p:nvPr>
        </p:nvSpPr>
        <p:spPr>
          <a:xfrm>
            <a:off x="311700" y="3620500"/>
            <a:ext cx="8520600" cy="97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25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What are 3 things your wife </a:t>
            </a:r>
            <a:r>
              <a:rPr i="1" lang="en" sz="25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must</a:t>
            </a:r>
            <a:r>
              <a:rPr lang="en" sz="25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have for Shabbos?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38" name="Google Shape;238;p31"/>
          <p:cNvSpPr txBox="1"/>
          <p:nvPr>
            <p:ph type="ctrTitle"/>
          </p:nvPr>
        </p:nvSpPr>
        <p:spPr>
          <a:xfrm>
            <a:off x="171952" y="278050"/>
            <a:ext cx="40005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4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1.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Shabbos Must 1 - Husband’s name</a:t>
            </a:r>
            <a:endParaRPr b="0" i="1" sz="14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2.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Shabbos Must 2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i="1" sz="14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3.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Shabbos Must 3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4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4.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Shabbos Must 4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4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5.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Shabbos Must 5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sz="14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sp>
        <p:nvSpPr>
          <p:cNvPr id="239" name="Google Shape;239;p31"/>
          <p:cNvSpPr txBox="1"/>
          <p:nvPr>
            <p:ph type="ctrTitle"/>
          </p:nvPr>
        </p:nvSpPr>
        <p:spPr>
          <a:xfrm>
            <a:off x="4621677" y="278050"/>
            <a:ext cx="42105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4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6.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Shabbos Must 6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i="1" sz="14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7.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Shabbos Must 7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4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8.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Shabbos Must 8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4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9.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Shabbos Must 9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4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10.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Shabbos Must 10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sz="14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pic>
        <p:nvPicPr>
          <p:cNvPr id="240" name="Google Shape;240;p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12200"/>
            <a:ext cx="1380300" cy="189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31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09702" y="4540717"/>
            <a:ext cx="518725" cy="51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14:flip dir="l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5A6BD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ctrTitle"/>
          </p:nvPr>
        </p:nvSpPr>
        <p:spPr>
          <a:xfrm>
            <a:off x="1015991" y="263100"/>
            <a:ext cx="30675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3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Destination 1</a:t>
            </a:r>
            <a:endParaRPr b="0" i="1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2.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Destination 2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3.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Destination 3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4.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Destination 4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5.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Destination 5</a:t>
            </a:r>
            <a:endParaRPr sz="19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sp>
        <p:nvSpPr>
          <p:cNvPr id="67" name="Google Shape;67;p14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Georgia"/>
                <a:ea typeface="Georgia"/>
                <a:cs typeface="Georgia"/>
                <a:sym typeface="Georgia"/>
              </a:rPr>
              <a:t>If your wife could travel anywhere, where would she go?</a:t>
            </a:r>
            <a:endParaRPr sz="2200"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8" name="Google Shape;68;p14"/>
          <p:cNvSpPr txBox="1"/>
          <p:nvPr>
            <p:ph type="ctrTitle"/>
          </p:nvPr>
        </p:nvSpPr>
        <p:spPr>
          <a:xfrm>
            <a:off x="4644766" y="263100"/>
            <a:ext cx="33711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3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6.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Destination 6</a:t>
            </a:r>
            <a:endParaRPr b="0" i="1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7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Destination 7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8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Destination 8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9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Destination 9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10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Destination 10</a:t>
            </a:r>
            <a:endParaRPr sz="19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pic>
        <p:nvPicPr>
          <p:cNvPr id="69" name="Google Shape;69;p14" title="gAME ON LOGO.jpg"/>
          <p:cNvPicPr preferRelativeResize="0"/>
          <p:nvPr/>
        </p:nvPicPr>
        <p:blipFill>
          <a:blip r:embed="rId3">
            <a:alphaModFix amt="3000"/>
          </a:blip>
          <a:stretch>
            <a:fillRect/>
          </a:stretch>
        </p:blipFill>
        <p:spPr>
          <a:xfrm>
            <a:off x="2000250" y="-1"/>
            <a:ext cx="5143501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12200"/>
            <a:ext cx="1380300" cy="189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4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00152" y="4538150"/>
            <a:ext cx="518725" cy="51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:fade thruBlk="1"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5A6BD"/>
        </a:solidFill>
      </p:bgPr>
    </p:bg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85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What would be the absolute worst profession for your wife?</a:t>
            </a:r>
            <a:endParaRPr sz="3500"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7" name="Google Shape;247;p32"/>
          <p:cNvSpPr txBox="1"/>
          <p:nvPr>
            <p:ph type="ctrTitle"/>
          </p:nvPr>
        </p:nvSpPr>
        <p:spPr>
          <a:xfrm>
            <a:off x="1128141" y="263100"/>
            <a:ext cx="30675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3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Profession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</a:t>
            </a:r>
            <a:endParaRPr b="0" i="1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2.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Profession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2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3.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Profession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3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4.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Profession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4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5.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Profession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5</a:t>
            </a:r>
            <a:endParaRPr sz="19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sp>
        <p:nvSpPr>
          <p:cNvPr id="248" name="Google Shape;248;p32"/>
          <p:cNvSpPr txBox="1"/>
          <p:nvPr>
            <p:ph type="ctrTitle"/>
          </p:nvPr>
        </p:nvSpPr>
        <p:spPr>
          <a:xfrm>
            <a:off x="4644766" y="263100"/>
            <a:ext cx="33711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3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6.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Profession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6</a:t>
            </a:r>
            <a:endParaRPr b="0" i="1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7.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Profession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7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8.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Profession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8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9.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Profession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9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10.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Profession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10</a:t>
            </a:r>
            <a:endParaRPr sz="19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pic>
        <p:nvPicPr>
          <p:cNvPr id="249" name="Google Shape;249;p32" title="gAME ON LOGO.jpg"/>
          <p:cNvPicPr preferRelativeResize="0"/>
          <p:nvPr/>
        </p:nvPicPr>
        <p:blipFill>
          <a:blip r:embed="rId3">
            <a:alphaModFix amt="3000"/>
          </a:blip>
          <a:stretch>
            <a:fillRect/>
          </a:stretch>
        </p:blipFill>
        <p:spPr>
          <a:xfrm>
            <a:off x="2000250" y="-1"/>
            <a:ext cx="5143501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50" name="Google Shape;250;p3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12200"/>
            <a:ext cx="1380300" cy="189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251" name="Google Shape;251;p32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09702" y="4540717"/>
            <a:ext cx="518725" cy="51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:fade thruBlk="1"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5A6BD"/>
        </a:solidFill>
      </p:bgPr>
    </p:bg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" name="Google Shape;256;p33" title="gAME ON LOGO.jpg"/>
          <p:cNvPicPr preferRelativeResize="0"/>
          <p:nvPr/>
        </p:nvPicPr>
        <p:blipFill>
          <a:blip r:embed="rId3">
            <a:alphaModFix amt="3000"/>
          </a:blip>
          <a:stretch>
            <a:fillRect/>
          </a:stretch>
        </p:blipFill>
        <p:spPr>
          <a:xfrm>
            <a:off x="2000250" y="-1"/>
            <a:ext cx="5143501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257" name="Google Shape;257;p33"/>
          <p:cNvSpPr txBox="1"/>
          <p:nvPr>
            <p:ph idx="1" type="subTitle"/>
          </p:nvPr>
        </p:nvSpPr>
        <p:spPr>
          <a:xfrm>
            <a:off x="311700" y="3792448"/>
            <a:ext cx="8520600" cy="97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85000"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What would be the absolute worst profession for your wife?</a:t>
            </a:r>
            <a:endParaRPr sz="35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58" name="Google Shape;258;p33"/>
          <p:cNvSpPr txBox="1"/>
          <p:nvPr>
            <p:ph type="ctrTitle"/>
          </p:nvPr>
        </p:nvSpPr>
        <p:spPr>
          <a:xfrm>
            <a:off x="311702" y="263100"/>
            <a:ext cx="38841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4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1.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Profession 1 - Husband’s name</a:t>
            </a:r>
            <a:endParaRPr b="0" i="1" sz="14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2.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Profession 2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i="1" sz="14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3.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Profession 3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4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4.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Profession 4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4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5.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Profession 5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sz="14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sp>
        <p:nvSpPr>
          <p:cNvPr id="259" name="Google Shape;259;p33"/>
          <p:cNvSpPr txBox="1"/>
          <p:nvPr>
            <p:ph type="ctrTitle"/>
          </p:nvPr>
        </p:nvSpPr>
        <p:spPr>
          <a:xfrm>
            <a:off x="4644777" y="263100"/>
            <a:ext cx="41544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4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6.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Profession 6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i="1" sz="14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7.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Profession 7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4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8.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Profession 8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4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9.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Profession 9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4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10.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Profession 10 </a:t>
            </a:r>
            <a:r>
              <a:rPr b="0" i="1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sz="14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pic>
        <p:nvPicPr>
          <p:cNvPr id="260" name="Google Shape;260;p3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12200"/>
            <a:ext cx="1380300" cy="189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14:flip dir="l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5A6BD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5" title="gAME ON LOGO.jpg"/>
          <p:cNvPicPr preferRelativeResize="0"/>
          <p:nvPr/>
        </p:nvPicPr>
        <p:blipFill>
          <a:blip r:embed="rId3">
            <a:alphaModFix amt="3000"/>
          </a:blip>
          <a:stretch>
            <a:fillRect/>
          </a:stretch>
        </p:blipFill>
        <p:spPr>
          <a:xfrm>
            <a:off x="2000250" y="-1"/>
            <a:ext cx="5143501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5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Georgia"/>
                <a:ea typeface="Georgia"/>
                <a:cs typeface="Georgia"/>
                <a:sym typeface="Georgia"/>
              </a:rPr>
              <a:t>If your wife could travel anywhere, where would she go?</a:t>
            </a:r>
            <a:endParaRPr sz="2200"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8" name="Google Shape;78;p15"/>
          <p:cNvSpPr txBox="1"/>
          <p:nvPr>
            <p:ph type="ctrTitle"/>
          </p:nvPr>
        </p:nvSpPr>
        <p:spPr>
          <a:xfrm>
            <a:off x="-194371" y="263100"/>
            <a:ext cx="46425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8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1.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Destination 1 - Husband’s name</a:t>
            </a:r>
            <a:endParaRPr b="0" i="1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2.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Destination 2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3.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Destination 3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4.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Destination 4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5.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Destination 5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sz="18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sp>
        <p:nvSpPr>
          <p:cNvPr id="79" name="Google Shape;79;p15"/>
          <p:cNvSpPr txBox="1"/>
          <p:nvPr>
            <p:ph type="ctrTitle"/>
          </p:nvPr>
        </p:nvSpPr>
        <p:spPr>
          <a:xfrm>
            <a:off x="4261325" y="263100"/>
            <a:ext cx="48069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8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6.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Destination 6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i="1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7.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Destination 7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8.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Destination 8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9.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Destination 9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10.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Destination 10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sz="18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pic>
        <p:nvPicPr>
          <p:cNvPr id="80" name="Google Shape;80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12200"/>
            <a:ext cx="1380300" cy="189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5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00152" y="4538125"/>
            <a:ext cx="518725" cy="51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:fade thruBlk="1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5A6BD"/>
        </a:solid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6" title="gAME ON LOGO.jpg"/>
          <p:cNvPicPr preferRelativeResize="0"/>
          <p:nvPr/>
        </p:nvPicPr>
        <p:blipFill>
          <a:blip r:embed="rId3">
            <a:alphaModFix amt="3000"/>
          </a:blip>
          <a:stretch>
            <a:fillRect/>
          </a:stretch>
        </p:blipFill>
        <p:spPr>
          <a:xfrm>
            <a:off x="2000250" y="-1"/>
            <a:ext cx="5143501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6"/>
          <p:cNvSpPr txBox="1"/>
          <p:nvPr>
            <p:ph idx="1" type="subTitle"/>
          </p:nvPr>
        </p:nvSpPr>
        <p:spPr>
          <a:xfrm>
            <a:off x="311700" y="3890400"/>
            <a:ext cx="8520600" cy="115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625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280">
                <a:latin typeface="Georgia"/>
                <a:ea typeface="Georgia"/>
                <a:cs typeface="Georgia"/>
                <a:sym typeface="Georgia"/>
              </a:rPr>
              <a:t>⁠What does your wife spend the most money on?</a:t>
            </a:r>
            <a:endParaRPr sz="428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8" name="Google Shape;88;p16"/>
          <p:cNvSpPr txBox="1"/>
          <p:nvPr>
            <p:ph type="ctrTitle"/>
          </p:nvPr>
        </p:nvSpPr>
        <p:spPr>
          <a:xfrm>
            <a:off x="1128141" y="263100"/>
            <a:ext cx="30675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3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</a:t>
            </a:r>
            <a:endParaRPr b="0" i="1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2.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2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3.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3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4.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4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5.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5</a:t>
            </a:r>
            <a:endParaRPr sz="19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sp>
        <p:nvSpPr>
          <p:cNvPr id="89" name="Google Shape;89;p16"/>
          <p:cNvSpPr txBox="1"/>
          <p:nvPr>
            <p:ph type="ctrTitle"/>
          </p:nvPr>
        </p:nvSpPr>
        <p:spPr>
          <a:xfrm>
            <a:off x="4644766" y="263100"/>
            <a:ext cx="33711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3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6.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6</a:t>
            </a:r>
            <a:endParaRPr b="0" i="1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7.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7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8.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8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9.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9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10.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10</a:t>
            </a:r>
            <a:endParaRPr sz="19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pic>
        <p:nvPicPr>
          <p:cNvPr id="90" name="Google Shape;9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12200"/>
            <a:ext cx="1380300" cy="189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6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09702" y="4531175"/>
            <a:ext cx="518725" cy="51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:fade thruBlk="1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5A6BD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7"/>
          <p:cNvSpPr txBox="1"/>
          <p:nvPr>
            <p:ph idx="1" type="subTitle"/>
          </p:nvPr>
        </p:nvSpPr>
        <p:spPr>
          <a:xfrm>
            <a:off x="311700" y="3890400"/>
            <a:ext cx="8520600" cy="115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625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280">
                <a:latin typeface="Georgia"/>
                <a:ea typeface="Georgia"/>
                <a:cs typeface="Georgia"/>
                <a:sym typeface="Georgia"/>
              </a:rPr>
              <a:t>⁠What does your wife spend the most money on?</a:t>
            </a:r>
            <a:endParaRPr sz="428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97" name="Google Shape;97;p17" title="gAME ON LOGO.jpg"/>
          <p:cNvPicPr preferRelativeResize="0"/>
          <p:nvPr/>
        </p:nvPicPr>
        <p:blipFill>
          <a:blip r:embed="rId3">
            <a:alphaModFix amt="3000"/>
          </a:blip>
          <a:stretch>
            <a:fillRect/>
          </a:stretch>
        </p:blipFill>
        <p:spPr>
          <a:xfrm>
            <a:off x="2000250" y="-1"/>
            <a:ext cx="5143501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7"/>
          <p:cNvSpPr txBox="1"/>
          <p:nvPr>
            <p:ph type="ctrTitle"/>
          </p:nvPr>
        </p:nvSpPr>
        <p:spPr>
          <a:xfrm>
            <a:off x="239225" y="263100"/>
            <a:ext cx="39564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8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1.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1 - Husband’s name</a:t>
            </a:r>
            <a:endParaRPr b="0" i="1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2.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2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i="1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3.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3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i="1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4.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4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5.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5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sz="18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sp>
        <p:nvSpPr>
          <p:cNvPr id="99" name="Google Shape;99;p17"/>
          <p:cNvSpPr txBox="1"/>
          <p:nvPr>
            <p:ph type="ctrTitle"/>
          </p:nvPr>
        </p:nvSpPr>
        <p:spPr>
          <a:xfrm>
            <a:off x="4644777" y="263100"/>
            <a:ext cx="41022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8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6.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6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i="1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7.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7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8.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8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9.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9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10.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10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sz="18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pic>
        <p:nvPicPr>
          <p:cNvPr id="100" name="Google Shape;100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12200"/>
            <a:ext cx="1380300" cy="189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7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09702" y="4531175"/>
            <a:ext cx="518725" cy="51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:fade thruBlk="1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5A6BD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8"/>
          <p:cNvSpPr txBox="1"/>
          <p:nvPr>
            <p:ph idx="1" type="subTitle"/>
          </p:nvPr>
        </p:nvSpPr>
        <p:spPr>
          <a:xfrm>
            <a:off x="311700" y="3890400"/>
            <a:ext cx="8520600" cy="105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70000"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280">
                <a:latin typeface="Georgia"/>
                <a:ea typeface="Georgia"/>
                <a:cs typeface="Georgia"/>
                <a:sym typeface="Georgia"/>
              </a:rPr>
              <a:t>What’s is your wife’s least favorite chore?</a:t>
            </a:r>
            <a:endParaRPr sz="428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7" name="Google Shape;107;p18"/>
          <p:cNvSpPr txBox="1"/>
          <p:nvPr>
            <p:ph type="ctrTitle"/>
          </p:nvPr>
        </p:nvSpPr>
        <p:spPr>
          <a:xfrm>
            <a:off x="1128141" y="263100"/>
            <a:ext cx="30675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3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Chore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</a:t>
            </a:r>
            <a:endParaRPr b="0" i="1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2.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Chore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2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3.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Chore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3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4.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Chore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4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5.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Chore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5</a:t>
            </a:r>
            <a:endParaRPr sz="19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sp>
        <p:nvSpPr>
          <p:cNvPr id="108" name="Google Shape;108;p18"/>
          <p:cNvSpPr txBox="1"/>
          <p:nvPr>
            <p:ph type="ctrTitle"/>
          </p:nvPr>
        </p:nvSpPr>
        <p:spPr>
          <a:xfrm>
            <a:off x="4644766" y="263100"/>
            <a:ext cx="33711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3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6.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Chore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6</a:t>
            </a:r>
            <a:endParaRPr b="0" i="1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7.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Chore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7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8.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Chore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8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9.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Chore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9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10.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Chore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10</a:t>
            </a:r>
            <a:endParaRPr sz="19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pic>
        <p:nvPicPr>
          <p:cNvPr id="109" name="Google Shape;109;p18" title="gAME ON LOGO.jpg"/>
          <p:cNvPicPr preferRelativeResize="0"/>
          <p:nvPr/>
        </p:nvPicPr>
        <p:blipFill>
          <a:blip r:embed="rId3">
            <a:alphaModFix amt="3000"/>
          </a:blip>
          <a:stretch>
            <a:fillRect/>
          </a:stretch>
        </p:blipFill>
        <p:spPr>
          <a:xfrm>
            <a:off x="2000250" y="-1"/>
            <a:ext cx="5143501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12200"/>
            <a:ext cx="1380300" cy="189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8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09702" y="4531175"/>
            <a:ext cx="518725" cy="51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:fade thruBlk="1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5A6BD"/>
        </a:solid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9" title="gAME ON LOGO.jpg"/>
          <p:cNvPicPr preferRelativeResize="0"/>
          <p:nvPr/>
        </p:nvPicPr>
        <p:blipFill>
          <a:blip r:embed="rId3">
            <a:alphaModFix amt="3000"/>
          </a:blip>
          <a:stretch>
            <a:fillRect/>
          </a:stretch>
        </p:blipFill>
        <p:spPr>
          <a:xfrm>
            <a:off x="2000250" y="-1"/>
            <a:ext cx="5143501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9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7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280">
                <a:latin typeface="Georgia"/>
                <a:ea typeface="Georgia"/>
                <a:cs typeface="Georgia"/>
                <a:sym typeface="Georgia"/>
              </a:rPr>
              <a:t>What’s is your wife’s least favorite chore?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8" name="Google Shape;118;p19"/>
          <p:cNvSpPr txBox="1"/>
          <p:nvPr>
            <p:ph type="ctrTitle"/>
          </p:nvPr>
        </p:nvSpPr>
        <p:spPr>
          <a:xfrm>
            <a:off x="59809" y="263100"/>
            <a:ext cx="40014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8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1.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Chore 1 - Husband’s name</a:t>
            </a:r>
            <a:endParaRPr b="0" i="1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2.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Chore 2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3.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Chore 3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4.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Chore 4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5.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Chore 5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sz="18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sp>
        <p:nvSpPr>
          <p:cNvPr id="119" name="Google Shape;119;p19"/>
          <p:cNvSpPr txBox="1"/>
          <p:nvPr>
            <p:ph type="ctrTitle"/>
          </p:nvPr>
        </p:nvSpPr>
        <p:spPr>
          <a:xfrm>
            <a:off x="4562541" y="263100"/>
            <a:ext cx="43638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8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6.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Chore 6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i="1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7.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Chore 7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8.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Chore 8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9.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Chore 9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10.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Chore 10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- Husband’s name</a:t>
            </a:r>
            <a:endParaRPr sz="18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pic>
        <p:nvPicPr>
          <p:cNvPr id="120" name="Google Shape;120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12200"/>
            <a:ext cx="1380300" cy="189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9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09702" y="4550260"/>
            <a:ext cx="518725" cy="51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14:flip dir="l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5A6BD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Georgia"/>
                <a:ea typeface="Georgia"/>
                <a:cs typeface="Georgia"/>
                <a:sym typeface="Georgia"/>
              </a:rPr>
              <a:t>What’s the one item in your house that you have no idea what it does—or why your wife bought it?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7" name="Google Shape;127;p20"/>
          <p:cNvSpPr txBox="1"/>
          <p:nvPr>
            <p:ph type="ctrTitle"/>
          </p:nvPr>
        </p:nvSpPr>
        <p:spPr>
          <a:xfrm>
            <a:off x="1128141" y="263100"/>
            <a:ext cx="30675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3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</a:t>
            </a:r>
            <a:endParaRPr b="0" i="1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2.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2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3.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3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4.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4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5.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5</a:t>
            </a:r>
            <a:endParaRPr sz="19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sp>
        <p:nvSpPr>
          <p:cNvPr id="128" name="Google Shape;128;p20"/>
          <p:cNvSpPr txBox="1"/>
          <p:nvPr>
            <p:ph type="ctrTitle"/>
          </p:nvPr>
        </p:nvSpPr>
        <p:spPr>
          <a:xfrm>
            <a:off x="4644766" y="263100"/>
            <a:ext cx="33711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3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4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6.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6</a:t>
            </a:r>
            <a:endParaRPr b="0" i="1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7.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7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8.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8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9.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9</a:t>
            </a:r>
            <a:endParaRPr b="0" sz="22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</a:t>
            </a:r>
            <a:r>
              <a:rPr b="0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10.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</a:t>
            </a:r>
            <a:r>
              <a:rPr b="0" i="1" lang="en" sz="22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10</a:t>
            </a:r>
            <a:endParaRPr sz="19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pic>
        <p:nvPicPr>
          <p:cNvPr id="129" name="Google Shape;129;p20" title="gAME ON LOGO.jpg"/>
          <p:cNvPicPr preferRelativeResize="0"/>
          <p:nvPr/>
        </p:nvPicPr>
        <p:blipFill>
          <a:blip r:embed="rId3">
            <a:alphaModFix amt="3000"/>
          </a:blip>
          <a:stretch>
            <a:fillRect/>
          </a:stretch>
        </p:blipFill>
        <p:spPr>
          <a:xfrm>
            <a:off x="2000250" y="-1"/>
            <a:ext cx="5143501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12200"/>
            <a:ext cx="1380300" cy="189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20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09702" y="4531175"/>
            <a:ext cx="518725" cy="51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:fade thruBlk="1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5A6BD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21" title="gAME ON LOGO.jpg"/>
          <p:cNvPicPr preferRelativeResize="0"/>
          <p:nvPr/>
        </p:nvPicPr>
        <p:blipFill>
          <a:blip r:embed="rId3">
            <a:alphaModFix amt="3000"/>
          </a:blip>
          <a:stretch>
            <a:fillRect/>
          </a:stretch>
        </p:blipFill>
        <p:spPr>
          <a:xfrm>
            <a:off x="2000250" y="-1"/>
            <a:ext cx="5143501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1"/>
          <p:cNvSpPr txBox="1"/>
          <p:nvPr>
            <p:ph type="ctrTitle"/>
          </p:nvPr>
        </p:nvSpPr>
        <p:spPr>
          <a:xfrm>
            <a:off x="239225" y="263100"/>
            <a:ext cx="39564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8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1.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1 - Husband’s name</a:t>
            </a:r>
            <a:endParaRPr b="0" i="1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2.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2 - Husband’s name</a:t>
            </a:r>
            <a:endParaRPr b="0" i="1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3.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3 - Husband’s name</a:t>
            </a:r>
            <a:endParaRPr b="0" i="1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4.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4 -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5.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5 - Husband’s name</a:t>
            </a:r>
            <a:endParaRPr sz="18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sp>
        <p:nvSpPr>
          <p:cNvPr id="138" name="Google Shape;138;p21"/>
          <p:cNvSpPr txBox="1"/>
          <p:nvPr>
            <p:ph type="ctrTitle"/>
          </p:nvPr>
        </p:nvSpPr>
        <p:spPr>
          <a:xfrm>
            <a:off x="4644777" y="263100"/>
            <a:ext cx="4102200" cy="304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lang="en" sz="18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6.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6 - Husband’s name</a:t>
            </a:r>
            <a:endParaRPr b="0" i="1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7.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7 -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8.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8 -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  9.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9 - Husband’s name</a:t>
            </a:r>
            <a:endParaRPr b="0" sz="1800">
              <a:solidFill>
                <a:srgbClr val="000000"/>
              </a:solidFill>
              <a:latin typeface="Noto Serif Georgian ExtraBold"/>
              <a:ea typeface="Noto Serif Georgian ExtraBold"/>
              <a:cs typeface="Noto Serif Georgian ExtraBold"/>
              <a:sym typeface="Noto Serif Georgian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      10. </a:t>
            </a:r>
            <a:r>
              <a:rPr b="0" i="1" lang="en" sz="1800">
                <a:solidFill>
                  <a:srgbClr val="000000"/>
                </a:solidFill>
                <a:latin typeface="Noto Serif Georgian ExtraBold"/>
                <a:ea typeface="Noto Serif Georgian ExtraBold"/>
                <a:cs typeface="Noto Serif Georgian ExtraBold"/>
                <a:sym typeface="Noto Serif Georgian ExtraBold"/>
              </a:rPr>
              <a:t>Item 10 - Husband’s name</a:t>
            </a:r>
            <a:endParaRPr sz="1800">
              <a:latin typeface="Noto Serif Georgian"/>
              <a:ea typeface="Noto Serif Georgian"/>
              <a:cs typeface="Noto Serif Georgian"/>
              <a:sym typeface="Noto Serif Georgian"/>
            </a:endParaRPr>
          </a:p>
        </p:txBody>
      </p:sp>
      <p:sp>
        <p:nvSpPr>
          <p:cNvPr id="139" name="Google Shape;139;p21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Georgia"/>
                <a:ea typeface="Georgia"/>
                <a:cs typeface="Georgia"/>
                <a:sym typeface="Georgia"/>
              </a:rPr>
              <a:t>What’s the one item in your house that you have no idea what it does—or why your wife bought it?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40" name="Google Shape;14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12200"/>
            <a:ext cx="1380300" cy="189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21" title="gAME ON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09702" y="4540717"/>
            <a:ext cx="518725" cy="51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14:flip dir="l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